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9" d="100"/>
          <a:sy n="79" d="100"/>
        </p:scale>
        <p:origin x="120" y="7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B7616C-53C8-4488-BAB8-7E828F22AEC7}"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070C4-8B9A-487E-92FB-759662FA1FFC}" type="slidenum">
              <a:rPr lang="en-US" smtClean="0"/>
              <a:t>‹#›</a:t>
            </a:fld>
            <a:endParaRPr lang="en-US"/>
          </a:p>
        </p:txBody>
      </p:sp>
    </p:spTree>
    <p:extLst>
      <p:ext uri="{BB962C8B-B14F-4D97-AF65-F5344CB8AC3E}">
        <p14:creationId xmlns:p14="http://schemas.microsoft.com/office/powerpoint/2010/main" val="96631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B7616C-53C8-4488-BAB8-7E828F22AEC7}"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070C4-8B9A-487E-92FB-759662FA1FFC}" type="slidenum">
              <a:rPr lang="en-US" smtClean="0"/>
              <a:t>‹#›</a:t>
            </a:fld>
            <a:endParaRPr lang="en-US"/>
          </a:p>
        </p:txBody>
      </p:sp>
    </p:spTree>
    <p:extLst>
      <p:ext uri="{BB962C8B-B14F-4D97-AF65-F5344CB8AC3E}">
        <p14:creationId xmlns:p14="http://schemas.microsoft.com/office/powerpoint/2010/main" val="143698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B7616C-53C8-4488-BAB8-7E828F22AEC7}"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070C4-8B9A-487E-92FB-759662FA1FF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05451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B7616C-53C8-4488-BAB8-7E828F22AEC7}"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070C4-8B9A-487E-92FB-759662FA1FFC}" type="slidenum">
              <a:rPr lang="en-US" smtClean="0"/>
              <a:t>‹#›</a:t>
            </a:fld>
            <a:endParaRPr lang="en-US"/>
          </a:p>
        </p:txBody>
      </p:sp>
    </p:spTree>
    <p:extLst>
      <p:ext uri="{BB962C8B-B14F-4D97-AF65-F5344CB8AC3E}">
        <p14:creationId xmlns:p14="http://schemas.microsoft.com/office/powerpoint/2010/main" val="3356009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B7616C-53C8-4488-BAB8-7E828F22AEC7}"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070C4-8B9A-487E-92FB-759662FA1FF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64389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B7616C-53C8-4488-BAB8-7E828F22AEC7}"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070C4-8B9A-487E-92FB-759662FA1FFC}" type="slidenum">
              <a:rPr lang="en-US" smtClean="0"/>
              <a:t>‹#›</a:t>
            </a:fld>
            <a:endParaRPr lang="en-US"/>
          </a:p>
        </p:txBody>
      </p:sp>
    </p:spTree>
    <p:extLst>
      <p:ext uri="{BB962C8B-B14F-4D97-AF65-F5344CB8AC3E}">
        <p14:creationId xmlns:p14="http://schemas.microsoft.com/office/powerpoint/2010/main" val="302350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B7616C-53C8-4488-BAB8-7E828F22AEC7}"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070C4-8B9A-487E-92FB-759662FA1FFC}" type="slidenum">
              <a:rPr lang="en-US" smtClean="0"/>
              <a:t>‹#›</a:t>
            </a:fld>
            <a:endParaRPr lang="en-US"/>
          </a:p>
        </p:txBody>
      </p:sp>
    </p:spTree>
    <p:extLst>
      <p:ext uri="{BB962C8B-B14F-4D97-AF65-F5344CB8AC3E}">
        <p14:creationId xmlns:p14="http://schemas.microsoft.com/office/powerpoint/2010/main" val="1469870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B7616C-53C8-4488-BAB8-7E828F22AEC7}"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070C4-8B9A-487E-92FB-759662FA1FFC}" type="slidenum">
              <a:rPr lang="en-US" smtClean="0"/>
              <a:t>‹#›</a:t>
            </a:fld>
            <a:endParaRPr lang="en-US"/>
          </a:p>
        </p:txBody>
      </p:sp>
    </p:spTree>
    <p:extLst>
      <p:ext uri="{BB962C8B-B14F-4D97-AF65-F5344CB8AC3E}">
        <p14:creationId xmlns:p14="http://schemas.microsoft.com/office/powerpoint/2010/main" val="3227304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B7616C-53C8-4488-BAB8-7E828F22AEC7}"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070C4-8B9A-487E-92FB-759662FA1FFC}" type="slidenum">
              <a:rPr lang="en-US" smtClean="0"/>
              <a:t>‹#›</a:t>
            </a:fld>
            <a:endParaRPr lang="en-US"/>
          </a:p>
        </p:txBody>
      </p:sp>
    </p:spTree>
    <p:extLst>
      <p:ext uri="{BB962C8B-B14F-4D97-AF65-F5344CB8AC3E}">
        <p14:creationId xmlns:p14="http://schemas.microsoft.com/office/powerpoint/2010/main" val="1747622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B7616C-53C8-4488-BAB8-7E828F22AEC7}"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070C4-8B9A-487E-92FB-759662FA1FFC}" type="slidenum">
              <a:rPr lang="en-US" smtClean="0"/>
              <a:t>‹#›</a:t>
            </a:fld>
            <a:endParaRPr lang="en-US"/>
          </a:p>
        </p:txBody>
      </p:sp>
    </p:spTree>
    <p:extLst>
      <p:ext uri="{BB962C8B-B14F-4D97-AF65-F5344CB8AC3E}">
        <p14:creationId xmlns:p14="http://schemas.microsoft.com/office/powerpoint/2010/main" val="130578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B7616C-53C8-4488-BAB8-7E828F22AEC7}" type="datetimeFigureOut">
              <a:rPr lang="en-US" smtClean="0"/>
              <a:t>5/1/2015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070C4-8B9A-487E-92FB-759662FA1FFC}" type="slidenum">
              <a:rPr lang="en-US" smtClean="0"/>
              <a:t>‹#›</a:t>
            </a:fld>
            <a:endParaRPr lang="en-US"/>
          </a:p>
        </p:txBody>
      </p:sp>
    </p:spTree>
    <p:extLst>
      <p:ext uri="{BB962C8B-B14F-4D97-AF65-F5344CB8AC3E}">
        <p14:creationId xmlns:p14="http://schemas.microsoft.com/office/powerpoint/2010/main" val="3645325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B7616C-53C8-4488-BAB8-7E828F22AEC7}" type="datetimeFigureOut">
              <a:rPr lang="en-US" smtClean="0"/>
              <a:t>5/1/2015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9070C4-8B9A-487E-92FB-759662FA1FFC}" type="slidenum">
              <a:rPr lang="en-US" smtClean="0"/>
              <a:t>‹#›</a:t>
            </a:fld>
            <a:endParaRPr lang="en-US"/>
          </a:p>
        </p:txBody>
      </p:sp>
    </p:spTree>
    <p:extLst>
      <p:ext uri="{BB962C8B-B14F-4D97-AF65-F5344CB8AC3E}">
        <p14:creationId xmlns:p14="http://schemas.microsoft.com/office/powerpoint/2010/main" val="8483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B7616C-53C8-4488-BAB8-7E828F22AEC7}" type="datetimeFigureOut">
              <a:rPr lang="en-US" smtClean="0"/>
              <a:t>5/1/2015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9070C4-8B9A-487E-92FB-759662FA1FFC}" type="slidenum">
              <a:rPr lang="en-US" smtClean="0"/>
              <a:t>‹#›</a:t>
            </a:fld>
            <a:endParaRPr lang="en-US"/>
          </a:p>
        </p:txBody>
      </p:sp>
    </p:spTree>
    <p:extLst>
      <p:ext uri="{BB962C8B-B14F-4D97-AF65-F5344CB8AC3E}">
        <p14:creationId xmlns:p14="http://schemas.microsoft.com/office/powerpoint/2010/main" val="1064847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B7616C-53C8-4488-BAB8-7E828F22AEC7}" type="datetimeFigureOut">
              <a:rPr lang="en-US" smtClean="0"/>
              <a:t>5/1/2015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9070C4-8B9A-487E-92FB-759662FA1FFC}" type="slidenum">
              <a:rPr lang="en-US" smtClean="0"/>
              <a:t>‹#›</a:t>
            </a:fld>
            <a:endParaRPr lang="en-US"/>
          </a:p>
        </p:txBody>
      </p:sp>
    </p:spTree>
    <p:extLst>
      <p:ext uri="{BB962C8B-B14F-4D97-AF65-F5344CB8AC3E}">
        <p14:creationId xmlns:p14="http://schemas.microsoft.com/office/powerpoint/2010/main" val="238490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B7616C-53C8-4488-BAB8-7E828F22AEC7}" type="datetimeFigureOut">
              <a:rPr lang="en-US" smtClean="0"/>
              <a:t>5/1/2015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070C4-8B9A-487E-92FB-759662FA1FFC}" type="slidenum">
              <a:rPr lang="en-US" smtClean="0"/>
              <a:t>‹#›</a:t>
            </a:fld>
            <a:endParaRPr lang="en-US"/>
          </a:p>
        </p:txBody>
      </p:sp>
    </p:spTree>
    <p:extLst>
      <p:ext uri="{BB962C8B-B14F-4D97-AF65-F5344CB8AC3E}">
        <p14:creationId xmlns:p14="http://schemas.microsoft.com/office/powerpoint/2010/main" val="182072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B7616C-53C8-4488-BAB8-7E828F22AEC7}" type="datetimeFigureOut">
              <a:rPr lang="en-US" smtClean="0"/>
              <a:t>5/1/2015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070C4-8B9A-487E-92FB-759662FA1FFC}" type="slidenum">
              <a:rPr lang="en-US" smtClean="0"/>
              <a:t>‹#›</a:t>
            </a:fld>
            <a:endParaRPr lang="en-US"/>
          </a:p>
        </p:txBody>
      </p:sp>
    </p:spTree>
    <p:extLst>
      <p:ext uri="{BB962C8B-B14F-4D97-AF65-F5344CB8AC3E}">
        <p14:creationId xmlns:p14="http://schemas.microsoft.com/office/powerpoint/2010/main" val="2255774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B7616C-53C8-4488-BAB8-7E828F22AEC7}" type="datetimeFigureOut">
              <a:rPr lang="en-US" smtClean="0"/>
              <a:t>5/1/2015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39070C4-8B9A-487E-92FB-759662FA1FFC}" type="slidenum">
              <a:rPr lang="en-US" smtClean="0"/>
              <a:t>‹#›</a:t>
            </a:fld>
            <a:endParaRPr lang="en-US"/>
          </a:p>
        </p:txBody>
      </p:sp>
    </p:spTree>
    <p:extLst>
      <p:ext uri="{BB962C8B-B14F-4D97-AF65-F5344CB8AC3E}">
        <p14:creationId xmlns:p14="http://schemas.microsoft.com/office/powerpoint/2010/main" val="4160025557"/>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gif"/><Relationship Id="rId1" Type="http://schemas.openxmlformats.org/officeDocument/2006/relationships/slideLayout" Target="../slideLayouts/slideLayout2.xml"/><Relationship Id="rId5" Type="http://schemas.openxmlformats.org/officeDocument/2006/relationships/image" Target="../media/image57.gif"/><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gif"/><Relationship Id="rId1" Type="http://schemas.openxmlformats.org/officeDocument/2006/relationships/slideLayout" Target="../slideLayouts/slideLayout2.xml"/><Relationship Id="rId6" Type="http://schemas.openxmlformats.org/officeDocument/2006/relationships/image" Target="../media/image62.gif"/><Relationship Id="rId5" Type="http://schemas.openxmlformats.org/officeDocument/2006/relationships/image" Target="../media/image61.png"/><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1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1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 Esquela</a:t>
            </a:r>
            <a:endParaRPr lang="en-US" dirty="0"/>
          </a:p>
        </p:txBody>
      </p:sp>
      <p:sp>
        <p:nvSpPr>
          <p:cNvPr id="3" name="Subtitle 2"/>
          <p:cNvSpPr>
            <a:spLocks noGrp="1"/>
          </p:cNvSpPr>
          <p:nvPr>
            <p:ph type="subTitle" idx="1"/>
          </p:nvPr>
        </p:nvSpPr>
        <p:spPr/>
        <p:txBody>
          <a:bodyPr/>
          <a:lstStyle/>
          <a:p>
            <a:r>
              <a:rPr lang="en-US" dirty="0" smtClean="0"/>
              <a:t>Becca Bushong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509" y="1029484"/>
            <a:ext cx="3622869" cy="367160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367128"/>
            <a:ext cx="4006100" cy="1965493"/>
          </a:xfrm>
          <a:prstGeom prst="rect">
            <a:avLst/>
          </a:prstGeom>
        </p:spPr>
      </p:pic>
    </p:spTree>
    <p:extLst>
      <p:ext uri="{BB962C8B-B14F-4D97-AF65-F5344CB8AC3E}">
        <p14:creationId xmlns:p14="http://schemas.microsoft.com/office/powerpoint/2010/main" val="726307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l </a:t>
            </a:r>
            <a:r>
              <a:rPr lang="en-US" dirty="0" err="1" smtClean="0"/>
              <a:t>espanol</a:t>
            </a:r>
            <a:endParaRPr lang="en-US" dirty="0"/>
          </a:p>
        </p:txBody>
      </p:sp>
      <p:sp>
        <p:nvSpPr>
          <p:cNvPr id="3" name="Content Placeholder 2"/>
          <p:cNvSpPr>
            <a:spLocks noGrp="1"/>
          </p:cNvSpPr>
          <p:nvPr>
            <p:ph idx="1"/>
          </p:nvPr>
        </p:nvSpPr>
        <p:spPr/>
        <p:txBody>
          <a:bodyPr/>
          <a:lstStyle/>
          <a:p>
            <a:pPr marL="0" indent="0">
              <a:buNone/>
            </a:pPr>
            <a:r>
              <a:rPr lang="en-US" dirty="0" err="1" smtClean="0"/>
              <a:t>En</a:t>
            </a:r>
            <a:r>
              <a:rPr lang="en-US" dirty="0" smtClean="0"/>
              <a:t> la </a:t>
            </a:r>
            <a:r>
              <a:rPr lang="en-US" dirty="0" err="1" smtClean="0"/>
              <a:t>clase</a:t>
            </a:r>
            <a:r>
              <a:rPr lang="en-US" dirty="0" smtClean="0"/>
              <a:t> de </a:t>
            </a:r>
            <a:r>
              <a:rPr lang="en-US" dirty="0" err="1" smtClean="0"/>
              <a:t>espenol</a:t>
            </a:r>
            <a:r>
              <a:rPr lang="en-US" dirty="0" smtClean="0"/>
              <a:t>, </a:t>
            </a:r>
            <a:r>
              <a:rPr lang="en-US" dirty="0" err="1" smtClean="0"/>
              <a:t>nosotros</a:t>
            </a:r>
            <a:r>
              <a:rPr lang="en-US" dirty="0" smtClean="0"/>
              <a:t> </a:t>
            </a:r>
            <a:r>
              <a:rPr lang="en-US" dirty="0" err="1" smtClean="0"/>
              <a:t>eprendamos</a:t>
            </a:r>
            <a:r>
              <a:rPr lang="en-US" dirty="0" smtClean="0"/>
              <a:t> la </a:t>
            </a:r>
            <a:r>
              <a:rPr lang="en-US" dirty="0" err="1" smtClean="0"/>
              <a:t>lengua</a:t>
            </a:r>
            <a:r>
              <a:rPr lang="en-US" dirty="0" smtClean="0"/>
              <a:t> y la </a:t>
            </a:r>
            <a:r>
              <a:rPr lang="en-US" dirty="0" err="1" smtClean="0"/>
              <a:t>cultura</a:t>
            </a:r>
            <a:r>
              <a:rPr lang="en-US" dirty="0" smtClean="0"/>
              <a:t> de  </a:t>
            </a:r>
            <a:r>
              <a:rPr lang="en-US" dirty="0" err="1" smtClean="0"/>
              <a:t>paises</a:t>
            </a:r>
            <a:r>
              <a:rPr lang="en-US" dirty="0" smtClean="0"/>
              <a:t> </a:t>
            </a:r>
            <a:r>
              <a:rPr lang="en-US" dirty="0" err="1" smtClean="0"/>
              <a:t>espanoles</a:t>
            </a:r>
            <a:r>
              <a:rPr lang="en-US" dirty="0" smtClean="0"/>
              <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4225" y="3388518"/>
            <a:ext cx="2743200" cy="16668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082131"/>
            <a:ext cx="2486025" cy="18383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2052" y="444223"/>
            <a:ext cx="1655557" cy="131393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6477" y="2845463"/>
            <a:ext cx="3871626" cy="257639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2672" y="4920456"/>
            <a:ext cx="3254054" cy="1635162"/>
          </a:xfrm>
          <a:prstGeom prst="rect">
            <a:avLst/>
          </a:prstGeom>
        </p:spPr>
      </p:pic>
    </p:spTree>
    <p:extLst>
      <p:ext uri="{BB962C8B-B14F-4D97-AF65-F5344CB8AC3E}">
        <p14:creationId xmlns:p14="http://schemas.microsoft.com/office/powerpoint/2010/main" val="1136010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e</a:t>
            </a:r>
            <a:r>
              <a:rPr lang="en-US" dirty="0" smtClean="0"/>
              <a:t>l </a:t>
            </a:r>
            <a:r>
              <a:rPr lang="en-US" dirty="0" err="1" smtClean="0"/>
              <a:t>coro</a:t>
            </a:r>
            <a:endParaRPr lang="en-US" dirty="0"/>
          </a:p>
        </p:txBody>
      </p:sp>
      <p:sp>
        <p:nvSpPr>
          <p:cNvPr id="3" name="Content Placeholder 2"/>
          <p:cNvSpPr>
            <a:spLocks noGrp="1"/>
          </p:cNvSpPr>
          <p:nvPr>
            <p:ph idx="1"/>
          </p:nvPr>
        </p:nvSpPr>
        <p:spPr/>
        <p:txBody>
          <a:bodyPr/>
          <a:lstStyle/>
          <a:p>
            <a:pPr marL="0" indent="0">
              <a:buNone/>
            </a:pPr>
            <a:r>
              <a:rPr lang="en-US" dirty="0" err="1" smtClean="0"/>
              <a:t>En</a:t>
            </a:r>
            <a:r>
              <a:rPr lang="en-US" dirty="0" smtClean="0"/>
              <a:t> la </a:t>
            </a:r>
            <a:r>
              <a:rPr lang="en-US" dirty="0" err="1" smtClean="0"/>
              <a:t>clase</a:t>
            </a:r>
            <a:r>
              <a:rPr lang="en-US" dirty="0" smtClean="0"/>
              <a:t> de </a:t>
            </a:r>
            <a:r>
              <a:rPr lang="en-US" dirty="0" err="1" smtClean="0"/>
              <a:t>coro</a:t>
            </a:r>
            <a:r>
              <a:rPr lang="en-US" dirty="0" smtClean="0"/>
              <a:t>, </a:t>
            </a:r>
            <a:r>
              <a:rPr lang="en-US" dirty="0" err="1" smtClean="0"/>
              <a:t>nosotros</a:t>
            </a:r>
            <a:r>
              <a:rPr lang="en-US" dirty="0" smtClean="0"/>
              <a:t> </a:t>
            </a:r>
            <a:r>
              <a:rPr lang="en-US" dirty="0" err="1" smtClean="0"/>
              <a:t>correr</a:t>
            </a:r>
            <a:r>
              <a:rPr lang="en-US" dirty="0" smtClean="0"/>
              <a:t> y </a:t>
            </a:r>
            <a:r>
              <a:rPr lang="en-US" dirty="0" err="1" smtClean="0"/>
              <a:t>aprendamos</a:t>
            </a:r>
            <a:r>
              <a:rPr lang="en-US" dirty="0" smtClean="0"/>
              <a:t> </a:t>
            </a:r>
            <a:r>
              <a:rPr lang="en-US" dirty="0" err="1" smtClean="0"/>
              <a:t>acerca</a:t>
            </a:r>
            <a:r>
              <a:rPr lang="en-US" dirty="0" smtClean="0"/>
              <a:t> de </a:t>
            </a:r>
            <a:r>
              <a:rPr lang="en-US" dirty="0" err="1" smtClean="0"/>
              <a:t>musica</a:t>
            </a:r>
            <a:r>
              <a:rPr lang="en-US" dirty="0" smtClean="0"/>
              <a:t>.  </a:t>
            </a:r>
            <a:r>
              <a:rPr lang="en-US" dirty="0" err="1" smtClean="0"/>
              <a:t>Nosotros</a:t>
            </a:r>
            <a:r>
              <a:rPr lang="en-US" dirty="0" smtClean="0"/>
              <a:t> </a:t>
            </a:r>
            <a:r>
              <a:rPr lang="en-US" dirty="0" err="1" smtClean="0"/>
              <a:t>tambien</a:t>
            </a:r>
            <a:r>
              <a:rPr lang="en-US" dirty="0" smtClean="0"/>
              <a:t> realizer </a:t>
            </a:r>
            <a:r>
              <a:rPr lang="en-US" dirty="0" err="1" smtClean="0"/>
              <a:t>conciertos</a:t>
            </a:r>
            <a:r>
              <a:rPr lang="en-US" dirty="0" smtClean="0"/>
              <a:t> para la </a:t>
            </a:r>
            <a:r>
              <a:rPr lang="en-US" dirty="0" err="1" smtClean="0"/>
              <a:t>communidad</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1" y="329407"/>
            <a:ext cx="3200400" cy="14287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527" y="3462395"/>
            <a:ext cx="2447925" cy="18669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7391" y="3493547"/>
            <a:ext cx="2305050" cy="19812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2532" y="2909945"/>
            <a:ext cx="1543050" cy="2971800"/>
          </a:xfrm>
          <a:prstGeom prst="rect">
            <a:avLst/>
          </a:prstGeom>
        </p:spPr>
      </p:pic>
    </p:spTree>
    <p:extLst>
      <p:ext uri="{BB962C8B-B14F-4D97-AF65-F5344CB8AC3E}">
        <p14:creationId xmlns:p14="http://schemas.microsoft.com/office/powerpoint/2010/main" val="1027902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a:t>
            </a:r>
            <a:r>
              <a:rPr lang="en-US" dirty="0" smtClean="0"/>
              <a:t>l </a:t>
            </a:r>
            <a:r>
              <a:rPr lang="en-US" dirty="0" err="1" smtClean="0"/>
              <a:t>laboratorio</a:t>
            </a:r>
            <a:r>
              <a:rPr lang="en-US" dirty="0" smtClean="0"/>
              <a:t> de algebra</a:t>
            </a:r>
            <a:endParaRPr lang="en-US" dirty="0"/>
          </a:p>
        </p:txBody>
      </p:sp>
      <p:sp>
        <p:nvSpPr>
          <p:cNvPr id="3" name="Content Placeholder 2"/>
          <p:cNvSpPr>
            <a:spLocks noGrp="1"/>
          </p:cNvSpPr>
          <p:nvPr>
            <p:ph idx="1"/>
          </p:nvPr>
        </p:nvSpPr>
        <p:spPr/>
        <p:txBody>
          <a:bodyPr/>
          <a:lstStyle/>
          <a:p>
            <a:pPr marL="0" indent="0">
              <a:buNone/>
            </a:pPr>
            <a:r>
              <a:rPr lang="en-US" dirty="0" err="1" smtClean="0"/>
              <a:t>En</a:t>
            </a:r>
            <a:r>
              <a:rPr lang="en-US" dirty="0" smtClean="0"/>
              <a:t> el </a:t>
            </a:r>
            <a:r>
              <a:rPr lang="en-US" dirty="0" err="1" smtClean="0"/>
              <a:t>laborartorio</a:t>
            </a:r>
            <a:r>
              <a:rPr lang="en-US" dirty="0" smtClean="0"/>
              <a:t> de algebra, </a:t>
            </a:r>
            <a:r>
              <a:rPr lang="en-US" dirty="0" err="1" smtClean="0"/>
              <a:t>yo</a:t>
            </a:r>
            <a:r>
              <a:rPr lang="en-US" dirty="0" smtClean="0"/>
              <a:t> </a:t>
            </a:r>
            <a:r>
              <a:rPr lang="en-US" dirty="0" err="1" smtClean="0"/>
              <a:t>eprendo</a:t>
            </a:r>
            <a:r>
              <a:rPr lang="en-US" dirty="0" smtClean="0"/>
              <a:t> </a:t>
            </a:r>
            <a:r>
              <a:rPr lang="en-US" dirty="0" err="1" smtClean="0"/>
              <a:t>usar</a:t>
            </a:r>
            <a:r>
              <a:rPr lang="en-US" dirty="0" smtClean="0"/>
              <a:t> </a:t>
            </a:r>
            <a:r>
              <a:rPr lang="en-US" dirty="0" err="1" smtClean="0"/>
              <a:t>una</a:t>
            </a:r>
            <a:r>
              <a:rPr lang="en-US" dirty="0" smtClean="0"/>
              <a:t> </a:t>
            </a:r>
            <a:r>
              <a:rPr lang="en-US" dirty="0" err="1" smtClean="0"/>
              <a:t>calculadora</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92" y="2860078"/>
            <a:ext cx="2466975" cy="18478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937" y="230188"/>
            <a:ext cx="753556" cy="50145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599" y="3157505"/>
            <a:ext cx="2343150" cy="19431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7308" y="2899187"/>
            <a:ext cx="2743200" cy="245973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3517" y="4874783"/>
            <a:ext cx="2933700" cy="1562100"/>
          </a:xfrm>
          <a:prstGeom prst="rect">
            <a:avLst/>
          </a:prstGeom>
        </p:spPr>
      </p:pic>
    </p:spTree>
    <p:extLst>
      <p:ext uri="{BB962C8B-B14F-4D97-AF65-F5344CB8AC3E}">
        <p14:creationId xmlns:p14="http://schemas.microsoft.com/office/powerpoint/2010/main" val="2455135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l </a:t>
            </a:r>
            <a:r>
              <a:rPr lang="en-US" dirty="0" err="1" smtClean="0"/>
              <a:t>laboritorio</a:t>
            </a:r>
            <a:r>
              <a:rPr lang="en-US" dirty="0" smtClean="0"/>
              <a:t> de </a:t>
            </a:r>
            <a:r>
              <a:rPr lang="en-US" dirty="0" err="1" smtClean="0"/>
              <a:t>ciencia</a:t>
            </a:r>
            <a:endParaRPr lang="en-US" dirty="0"/>
          </a:p>
        </p:txBody>
      </p:sp>
      <p:sp>
        <p:nvSpPr>
          <p:cNvPr id="3" name="Content Placeholder 2"/>
          <p:cNvSpPr>
            <a:spLocks noGrp="1"/>
          </p:cNvSpPr>
          <p:nvPr>
            <p:ph idx="1"/>
          </p:nvPr>
        </p:nvSpPr>
        <p:spPr/>
        <p:txBody>
          <a:bodyPr/>
          <a:lstStyle/>
          <a:p>
            <a:pPr marL="0" indent="0">
              <a:buNone/>
            </a:pPr>
            <a:r>
              <a:rPr lang="en-US" dirty="0" err="1" smtClean="0"/>
              <a:t>En</a:t>
            </a:r>
            <a:r>
              <a:rPr lang="en-US" dirty="0" smtClean="0"/>
              <a:t> </a:t>
            </a:r>
            <a:r>
              <a:rPr lang="en-US" dirty="0" err="1" smtClean="0"/>
              <a:t>laboritorio</a:t>
            </a:r>
            <a:r>
              <a:rPr lang="en-US" dirty="0" smtClean="0"/>
              <a:t> de </a:t>
            </a:r>
            <a:r>
              <a:rPr lang="en-US" dirty="0" err="1" smtClean="0"/>
              <a:t>ciencia</a:t>
            </a:r>
            <a:r>
              <a:rPr lang="en-US" dirty="0" smtClean="0"/>
              <a:t>, </a:t>
            </a:r>
            <a:r>
              <a:rPr lang="en-US" dirty="0" err="1" smtClean="0"/>
              <a:t>yo</a:t>
            </a:r>
            <a:r>
              <a:rPr lang="en-US" dirty="0" smtClean="0"/>
              <a:t> </a:t>
            </a:r>
            <a:r>
              <a:rPr lang="en-US" dirty="0" err="1" smtClean="0"/>
              <a:t>realizo</a:t>
            </a:r>
            <a:r>
              <a:rPr lang="en-US" dirty="0" smtClean="0"/>
              <a:t> </a:t>
            </a:r>
            <a:r>
              <a:rPr lang="en-US" dirty="0" err="1" smtClean="0"/>
              <a:t>expirimentos</a:t>
            </a:r>
            <a:r>
              <a:rPr lang="en-US" dirty="0" smtClean="0"/>
              <a:t> </a:t>
            </a:r>
            <a:r>
              <a:rPr lang="en-US" dirty="0" err="1" smtClean="0"/>
              <a:t>residencia</a:t>
            </a:r>
            <a:r>
              <a:rPr lang="en-US" dirty="0" smtClean="0"/>
              <a:t> </a:t>
            </a:r>
            <a:r>
              <a:rPr lang="en-US" dirty="0" err="1" smtClean="0"/>
              <a:t>en</a:t>
            </a:r>
            <a:r>
              <a:rPr lang="en-US" dirty="0" smtClean="0"/>
              <a:t> lo </a:t>
            </a:r>
            <a:r>
              <a:rPr lang="en-US" dirty="0" err="1" smtClean="0"/>
              <a:t>que</a:t>
            </a:r>
            <a:r>
              <a:rPr lang="en-US" dirty="0" smtClean="0"/>
              <a:t> </a:t>
            </a:r>
            <a:r>
              <a:rPr lang="en-US" dirty="0" err="1" smtClean="0"/>
              <a:t>aprendemos</a:t>
            </a:r>
            <a:r>
              <a:rPr lang="en-US" dirty="0" smtClean="0"/>
              <a:t> de </a:t>
            </a:r>
            <a:r>
              <a:rPr lang="en-US" dirty="0" err="1" smtClean="0"/>
              <a:t>ciencia</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9958" y="3631548"/>
            <a:ext cx="2085975" cy="24479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18" y="3631548"/>
            <a:ext cx="2828925" cy="18954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3930" y="3910013"/>
            <a:ext cx="1981200" cy="22669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1412" y="3520354"/>
            <a:ext cx="2601457" cy="1215783"/>
          </a:xfrm>
          <a:prstGeom prst="rect">
            <a:avLst/>
          </a:prstGeom>
        </p:spPr>
      </p:pic>
    </p:spTree>
    <p:extLst>
      <p:ext uri="{BB962C8B-B14F-4D97-AF65-F5344CB8AC3E}">
        <p14:creationId xmlns:p14="http://schemas.microsoft.com/office/powerpoint/2010/main" val="3462485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optativas</a:t>
            </a:r>
            <a:endParaRPr lang="en-US" dirty="0"/>
          </a:p>
        </p:txBody>
      </p:sp>
      <p:sp>
        <p:nvSpPr>
          <p:cNvPr id="3" name="Content Placeholder 2"/>
          <p:cNvSpPr>
            <a:spLocks noGrp="1"/>
          </p:cNvSpPr>
          <p:nvPr>
            <p:ph idx="1"/>
          </p:nvPr>
        </p:nvSpPr>
        <p:spPr/>
        <p:txBody>
          <a:bodyPr/>
          <a:lstStyle/>
          <a:p>
            <a:pPr marL="0" indent="0">
              <a:buNone/>
            </a:pPr>
            <a:r>
              <a:rPr lang="en-US" dirty="0" err="1" smtClean="0"/>
              <a:t>Optatives</a:t>
            </a:r>
            <a:r>
              <a:rPr lang="en-US" dirty="0" smtClean="0"/>
              <a:t> son </a:t>
            </a:r>
            <a:r>
              <a:rPr lang="en-US" dirty="0" err="1" smtClean="0"/>
              <a:t>clases</a:t>
            </a:r>
            <a:r>
              <a:rPr lang="en-US" dirty="0" smtClean="0"/>
              <a:t> </a:t>
            </a:r>
            <a:r>
              <a:rPr lang="en-US" dirty="0" err="1" smtClean="0"/>
              <a:t>que</a:t>
            </a:r>
            <a:r>
              <a:rPr lang="en-US" dirty="0" smtClean="0"/>
              <a:t> </a:t>
            </a:r>
            <a:r>
              <a:rPr lang="en-US" dirty="0" err="1" smtClean="0"/>
              <a:t>nos</a:t>
            </a:r>
            <a:r>
              <a:rPr lang="en-US" dirty="0" smtClean="0"/>
              <a:t> </a:t>
            </a:r>
            <a:r>
              <a:rPr lang="en-US" dirty="0" err="1" smtClean="0"/>
              <a:t>elegir</a:t>
            </a:r>
            <a:r>
              <a:rPr lang="en-US" dirty="0" smtClean="0"/>
              <a:t> </a:t>
            </a:r>
            <a:r>
              <a:rPr lang="en-US" dirty="0" err="1" smtClean="0"/>
              <a:t>tomamos</a:t>
            </a:r>
            <a:r>
              <a:rPr lang="en-US" dirty="0" smtClean="0"/>
              <a:t>, </a:t>
            </a:r>
            <a:r>
              <a:rPr lang="en-US" dirty="0" err="1" smtClean="0"/>
              <a:t>tal</a:t>
            </a:r>
            <a:r>
              <a:rPr lang="en-US" dirty="0" smtClean="0"/>
              <a:t> </a:t>
            </a:r>
            <a:r>
              <a:rPr lang="en-US" dirty="0" err="1" smtClean="0"/>
              <a:t>como</a:t>
            </a:r>
            <a:r>
              <a:rPr lang="en-US" dirty="0" smtClean="0"/>
              <a:t> </a:t>
            </a:r>
            <a:r>
              <a:rPr lang="en-US" dirty="0" err="1" smtClean="0"/>
              <a:t>mecanografia</a:t>
            </a:r>
            <a:r>
              <a:rPr lang="en-US" dirty="0" smtClean="0"/>
              <a:t>, </a:t>
            </a:r>
            <a:r>
              <a:rPr lang="en-US" dirty="0" err="1" smtClean="0"/>
              <a:t>coro</a:t>
            </a:r>
            <a:r>
              <a:rPr lang="en-US" dirty="0" smtClean="0"/>
              <a:t>, </a:t>
            </a:r>
            <a:r>
              <a:rPr lang="en-US" dirty="0" err="1" smtClean="0"/>
              <a:t>bando</a:t>
            </a:r>
            <a:r>
              <a:rPr lang="en-US" dirty="0" smtClean="0"/>
              <a:t>, </a:t>
            </a:r>
            <a:r>
              <a:rPr lang="en-US" dirty="0" err="1" smtClean="0"/>
              <a:t>technologia</a:t>
            </a:r>
            <a:r>
              <a:rPr lang="en-US" dirty="0" smtClean="0"/>
              <a:t>, y arte o </a:t>
            </a:r>
            <a:r>
              <a:rPr lang="en-US" dirty="0" err="1" smtClean="0"/>
              <a:t>artesanias</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020" y="2736252"/>
            <a:ext cx="2381250" cy="2095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03" y="3059150"/>
            <a:ext cx="2095500" cy="21812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1012" y="423863"/>
            <a:ext cx="3609975" cy="12668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1535" y="2991681"/>
            <a:ext cx="2343150" cy="195262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1498" y="4393674"/>
            <a:ext cx="1858496" cy="1693401"/>
          </a:xfrm>
          <a:prstGeom prst="rect">
            <a:avLst/>
          </a:prstGeom>
        </p:spPr>
      </p:pic>
    </p:spTree>
    <p:extLst>
      <p:ext uri="{BB962C8B-B14F-4D97-AF65-F5344CB8AC3E}">
        <p14:creationId xmlns:p14="http://schemas.microsoft.com/office/powerpoint/2010/main" val="2858237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7090" y="3590532"/>
            <a:ext cx="2286000" cy="1914525"/>
          </a:xfrm>
          <a:prstGeom prst="rect">
            <a:avLst/>
          </a:prstGeom>
        </p:spPr>
      </p:pic>
      <p:sp>
        <p:nvSpPr>
          <p:cNvPr id="2" name="Title 1"/>
          <p:cNvSpPr>
            <a:spLocks noGrp="1"/>
          </p:cNvSpPr>
          <p:nvPr>
            <p:ph type="title"/>
          </p:nvPr>
        </p:nvSpPr>
        <p:spPr/>
        <p:txBody>
          <a:bodyPr/>
          <a:lstStyle/>
          <a:p>
            <a:r>
              <a:rPr lang="en-US" dirty="0" err="1" smtClean="0"/>
              <a:t>idiomas</a:t>
            </a:r>
            <a:endParaRPr lang="en-US" dirty="0"/>
          </a:p>
        </p:txBody>
      </p:sp>
      <p:sp>
        <p:nvSpPr>
          <p:cNvPr id="3" name="Content Placeholder 2"/>
          <p:cNvSpPr>
            <a:spLocks noGrp="1"/>
          </p:cNvSpPr>
          <p:nvPr>
            <p:ph idx="1"/>
          </p:nvPr>
        </p:nvSpPr>
        <p:spPr/>
        <p:txBody>
          <a:bodyPr/>
          <a:lstStyle/>
          <a:p>
            <a:pPr marL="0" indent="0">
              <a:buNone/>
            </a:pPr>
            <a:r>
              <a:rPr lang="en-US" dirty="0" err="1" smtClean="0"/>
              <a:t>Todo</a:t>
            </a:r>
            <a:r>
              <a:rPr lang="en-US" dirty="0" smtClean="0"/>
              <a:t> el </a:t>
            </a:r>
            <a:r>
              <a:rPr lang="en-US" dirty="0" err="1" smtClean="0"/>
              <a:t>mundo</a:t>
            </a:r>
            <a:r>
              <a:rPr lang="en-US" dirty="0" smtClean="0"/>
              <a:t> </a:t>
            </a:r>
            <a:r>
              <a:rPr lang="en-US" dirty="0" err="1" smtClean="0"/>
              <a:t>puede</a:t>
            </a:r>
            <a:r>
              <a:rPr lang="en-US" dirty="0" smtClean="0"/>
              <a:t> un language. </a:t>
            </a:r>
            <a:r>
              <a:rPr lang="en-US" dirty="0" err="1" smtClean="0"/>
              <a:t>Nuestra</a:t>
            </a:r>
            <a:r>
              <a:rPr lang="en-US" dirty="0" smtClean="0"/>
              <a:t> </a:t>
            </a:r>
            <a:r>
              <a:rPr lang="en-US" dirty="0" err="1" smtClean="0"/>
              <a:t>escuela</a:t>
            </a:r>
            <a:r>
              <a:rPr lang="en-US" dirty="0" smtClean="0"/>
              <a:t> </a:t>
            </a:r>
            <a:r>
              <a:rPr lang="en-US" dirty="0" err="1" smtClean="0"/>
              <a:t>tiene</a:t>
            </a:r>
            <a:r>
              <a:rPr lang="en-US" dirty="0" smtClean="0"/>
              <a:t> </a:t>
            </a:r>
            <a:r>
              <a:rPr lang="en-US" dirty="0" err="1" smtClean="0"/>
              <a:t>aleman</a:t>
            </a:r>
            <a:r>
              <a:rPr lang="en-US" dirty="0" smtClean="0"/>
              <a:t> y </a:t>
            </a:r>
            <a:r>
              <a:rPr lang="en-US" dirty="0" err="1" smtClean="0"/>
              <a:t>espanol</a:t>
            </a:r>
            <a:r>
              <a:rPr lang="en-US" dirty="0" smtClean="0"/>
              <a:t>, </a:t>
            </a:r>
            <a:r>
              <a:rPr lang="en-US" dirty="0" err="1" smtClean="0"/>
              <a:t>pero</a:t>
            </a:r>
            <a:r>
              <a:rPr lang="en-US" dirty="0" smtClean="0"/>
              <a:t> </a:t>
            </a:r>
            <a:r>
              <a:rPr lang="en-US" dirty="0" err="1" smtClean="0"/>
              <a:t>otros</a:t>
            </a:r>
            <a:r>
              <a:rPr lang="en-US" dirty="0" smtClean="0"/>
              <a:t> </a:t>
            </a:r>
            <a:r>
              <a:rPr lang="en-US" dirty="0" err="1" smtClean="0"/>
              <a:t>tener</a:t>
            </a:r>
            <a:r>
              <a:rPr lang="en-US" dirty="0" smtClean="0"/>
              <a:t> </a:t>
            </a:r>
            <a:r>
              <a:rPr lang="en-US" dirty="0" err="1" smtClean="0"/>
              <a:t>frances</a:t>
            </a:r>
            <a:r>
              <a:rPr lang="en-US" dirty="0" smtClean="0"/>
              <a:t>, </a:t>
            </a:r>
            <a:r>
              <a:rPr lang="en-US" dirty="0" err="1" smtClean="0"/>
              <a:t>italiano</a:t>
            </a:r>
            <a:r>
              <a:rPr lang="en-US" dirty="0" smtClean="0"/>
              <a:t>, y </a:t>
            </a:r>
            <a:r>
              <a:rPr lang="en-US" dirty="0" err="1" smtClean="0"/>
              <a:t>otros</a:t>
            </a:r>
            <a:r>
              <a:rPr lang="en-US" dirty="0" smtClean="0"/>
              <a:t> </a:t>
            </a:r>
            <a:r>
              <a:rPr lang="en-US" dirty="0" err="1" smtClean="0"/>
              <a:t>idiomos</a:t>
            </a:r>
            <a:r>
              <a:rPr lang="en-US"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416" y="3998603"/>
            <a:ext cx="2562225" cy="17811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679" y="2729880"/>
            <a:ext cx="2619375" cy="17430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8789" y="4329113"/>
            <a:ext cx="2466975" cy="1847850"/>
          </a:xfrm>
          <a:prstGeom prst="rect">
            <a:avLst/>
          </a:prstGeom>
        </p:spPr>
      </p:pic>
    </p:spTree>
    <p:extLst>
      <p:ext uri="{BB962C8B-B14F-4D97-AF65-F5344CB8AC3E}">
        <p14:creationId xmlns:p14="http://schemas.microsoft.com/office/powerpoint/2010/main" val="2771812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molestar</a:t>
            </a:r>
            <a:endParaRPr lang="en-US" dirty="0"/>
          </a:p>
        </p:txBody>
      </p:sp>
      <p:sp>
        <p:nvSpPr>
          <p:cNvPr id="3" name="Content Placeholder 2"/>
          <p:cNvSpPr>
            <a:spLocks noGrp="1"/>
          </p:cNvSpPr>
          <p:nvPr>
            <p:ph idx="1"/>
          </p:nvPr>
        </p:nvSpPr>
        <p:spPr/>
        <p:txBody>
          <a:bodyPr/>
          <a:lstStyle/>
          <a:p>
            <a:pPr marL="0" indent="0">
              <a:buNone/>
            </a:pPr>
            <a:r>
              <a:rPr lang="en-US" dirty="0" err="1" smtClean="0"/>
              <a:t>Escuelas</a:t>
            </a:r>
            <a:r>
              <a:rPr lang="en-US" dirty="0" smtClean="0"/>
              <a:t> tartan para </a:t>
            </a:r>
            <a:r>
              <a:rPr lang="en-US" dirty="0" err="1" smtClean="0"/>
              <a:t>evitar</a:t>
            </a:r>
            <a:r>
              <a:rPr lang="en-US" dirty="0" smtClean="0"/>
              <a:t> </a:t>
            </a:r>
            <a:r>
              <a:rPr lang="en-US" dirty="0" err="1" smtClean="0"/>
              <a:t>molestar</a:t>
            </a:r>
            <a:r>
              <a:rPr lang="en-US" dirty="0" smtClean="0"/>
              <a:t> y </a:t>
            </a:r>
            <a:r>
              <a:rPr lang="en-US" dirty="0" err="1" smtClean="0"/>
              <a:t>ensenar</a:t>
            </a:r>
            <a:r>
              <a:rPr lang="en-US" dirty="0" smtClean="0"/>
              <a:t> </a:t>
            </a:r>
            <a:r>
              <a:rPr lang="en-US" dirty="0" err="1" smtClean="0"/>
              <a:t>modales</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944019"/>
            <a:ext cx="2162175" cy="21145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0770" y="3683989"/>
            <a:ext cx="2257425" cy="20288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8700" y="2612426"/>
            <a:ext cx="2143125" cy="2143125"/>
          </a:xfrm>
          <a:prstGeom prst="rect">
            <a:avLst/>
          </a:prstGeom>
        </p:spPr>
      </p:pic>
    </p:spTree>
    <p:extLst>
      <p:ext uri="{BB962C8B-B14F-4D97-AF65-F5344CB8AC3E}">
        <p14:creationId xmlns:p14="http://schemas.microsoft.com/office/powerpoint/2010/main" val="1342736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deportes</a:t>
            </a:r>
            <a:endParaRPr lang="en-US" dirty="0"/>
          </a:p>
        </p:txBody>
      </p:sp>
      <p:sp>
        <p:nvSpPr>
          <p:cNvPr id="3" name="Content Placeholder 2"/>
          <p:cNvSpPr>
            <a:spLocks noGrp="1"/>
          </p:cNvSpPr>
          <p:nvPr>
            <p:ph idx="1"/>
          </p:nvPr>
        </p:nvSpPr>
        <p:spPr/>
        <p:txBody>
          <a:bodyPr/>
          <a:lstStyle/>
          <a:p>
            <a:pPr marL="0" indent="0">
              <a:buNone/>
            </a:pPr>
            <a:r>
              <a:rPr lang="en-US" dirty="0" smtClean="0"/>
              <a:t>Los </a:t>
            </a:r>
            <a:r>
              <a:rPr lang="en-US" dirty="0" err="1" smtClean="0"/>
              <a:t>ninos</a:t>
            </a:r>
            <a:r>
              <a:rPr lang="en-US" dirty="0" smtClean="0"/>
              <a:t> </a:t>
            </a:r>
            <a:r>
              <a:rPr lang="en-US" dirty="0" err="1" smtClean="0"/>
              <a:t>pueden</a:t>
            </a:r>
            <a:r>
              <a:rPr lang="en-US" dirty="0" smtClean="0"/>
              <a:t> </a:t>
            </a:r>
            <a:r>
              <a:rPr lang="en-US" dirty="0" err="1" smtClean="0"/>
              <a:t>elegir</a:t>
            </a:r>
            <a:r>
              <a:rPr lang="en-US" dirty="0" smtClean="0"/>
              <a:t> </a:t>
            </a:r>
            <a:r>
              <a:rPr lang="en-US" dirty="0" err="1" smtClean="0"/>
              <a:t>hacer</a:t>
            </a:r>
            <a:r>
              <a:rPr lang="en-US" dirty="0" smtClean="0"/>
              <a:t> </a:t>
            </a:r>
            <a:r>
              <a:rPr lang="en-US" dirty="0" err="1" smtClean="0"/>
              <a:t>deporte</a:t>
            </a:r>
            <a:r>
              <a:rPr lang="en-US" dirty="0" smtClean="0"/>
              <a:t>, </a:t>
            </a:r>
            <a:r>
              <a:rPr lang="en-US" dirty="0" err="1" smtClean="0"/>
              <a:t>tal</a:t>
            </a:r>
            <a:r>
              <a:rPr lang="en-US" dirty="0" smtClean="0"/>
              <a:t> </a:t>
            </a:r>
            <a:r>
              <a:rPr lang="en-US" dirty="0" err="1" smtClean="0"/>
              <a:t>como</a:t>
            </a:r>
            <a:r>
              <a:rPr lang="en-US" dirty="0" smtClean="0"/>
              <a:t> </a:t>
            </a:r>
            <a:r>
              <a:rPr lang="en-US" dirty="0" err="1" smtClean="0"/>
              <a:t>beisbol</a:t>
            </a:r>
            <a:r>
              <a:rPr lang="en-US" dirty="0" smtClean="0"/>
              <a:t>, </a:t>
            </a:r>
            <a:r>
              <a:rPr lang="en-US" dirty="0" err="1" smtClean="0"/>
              <a:t>baloncesto</a:t>
            </a:r>
            <a:r>
              <a:rPr lang="en-US" dirty="0" smtClean="0"/>
              <a:t>, </a:t>
            </a:r>
            <a:r>
              <a:rPr lang="en-US" dirty="0" err="1" smtClean="0"/>
              <a:t>futbol</a:t>
            </a:r>
            <a:r>
              <a:rPr lang="en-US" dirty="0" smtClean="0"/>
              <a:t>, y </a:t>
            </a:r>
            <a:r>
              <a:rPr lang="en-US" dirty="0" err="1" smtClean="0"/>
              <a:t>muchos</a:t>
            </a:r>
            <a:r>
              <a:rPr lang="en-US" dirty="0" smtClean="0"/>
              <a:t> </a:t>
            </a:r>
            <a:r>
              <a:rPr lang="en-US" dirty="0" err="1" smtClean="0"/>
              <a:t>otros</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4744" y="3557588"/>
            <a:ext cx="1743075" cy="2619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584" y="4001294"/>
            <a:ext cx="2562225" cy="17907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1574" y="3621583"/>
            <a:ext cx="2628900" cy="1743075"/>
          </a:xfrm>
          <a:prstGeom prst="rect">
            <a:avLst/>
          </a:prstGeom>
        </p:spPr>
      </p:pic>
    </p:spTree>
    <p:extLst>
      <p:ext uri="{BB962C8B-B14F-4D97-AF65-F5344CB8AC3E}">
        <p14:creationId xmlns:p14="http://schemas.microsoft.com/office/powerpoint/2010/main" val="46207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clubes</a:t>
            </a:r>
            <a:endParaRPr lang="en-US" dirty="0"/>
          </a:p>
        </p:txBody>
      </p:sp>
      <p:sp>
        <p:nvSpPr>
          <p:cNvPr id="3" name="Content Placeholder 2"/>
          <p:cNvSpPr>
            <a:spLocks noGrp="1"/>
          </p:cNvSpPr>
          <p:nvPr>
            <p:ph idx="1"/>
          </p:nvPr>
        </p:nvSpPr>
        <p:spPr/>
        <p:txBody>
          <a:bodyPr/>
          <a:lstStyle/>
          <a:p>
            <a:pPr marL="0" indent="0">
              <a:buNone/>
            </a:pPr>
            <a:r>
              <a:rPr lang="en-US" dirty="0" err="1" smtClean="0"/>
              <a:t>Algunas</a:t>
            </a:r>
            <a:r>
              <a:rPr lang="en-US" dirty="0" smtClean="0"/>
              <a:t> </a:t>
            </a:r>
            <a:r>
              <a:rPr lang="en-US" dirty="0" err="1" smtClean="0"/>
              <a:t>clubes</a:t>
            </a:r>
            <a:r>
              <a:rPr lang="en-US" dirty="0" smtClean="0"/>
              <a:t> son club de arte, club de </a:t>
            </a:r>
            <a:r>
              <a:rPr lang="en-US" dirty="0" err="1" smtClean="0"/>
              <a:t>teatro</a:t>
            </a:r>
            <a:r>
              <a:rPr lang="en-US" dirty="0" smtClean="0"/>
              <a:t>, club del </a:t>
            </a:r>
            <a:r>
              <a:rPr lang="en-US" dirty="0" err="1" smtClean="0"/>
              <a:t>anuario</a:t>
            </a:r>
            <a:r>
              <a:rPr lang="en-US" dirty="0" smtClean="0"/>
              <a:t>, entre </a:t>
            </a:r>
            <a:r>
              <a:rPr lang="en-US" dirty="0" err="1" smtClean="0"/>
              <a:t>otros</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672" y="2586541"/>
            <a:ext cx="4772978" cy="39420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596" y="3538142"/>
            <a:ext cx="2438400" cy="1876425"/>
          </a:xfrm>
          <a:prstGeom prst="rect">
            <a:avLst/>
          </a:prstGeom>
        </p:spPr>
      </p:pic>
    </p:spTree>
    <p:extLst>
      <p:ext uri="{BB962C8B-B14F-4D97-AF65-F5344CB8AC3E}">
        <p14:creationId xmlns:p14="http://schemas.microsoft.com/office/powerpoint/2010/main" val="4155225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veces</a:t>
            </a:r>
            <a:r>
              <a:rPr lang="en-US" dirty="0" smtClean="0"/>
              <a:t> y </a:t>
            </a:r>
            <a:r>
              <a:rPr lang="en-US" dirty="0" err="1" smtClean="0"/>
              <a:t>dias</a:t>
            </a:r>
            <a:endParaRPr lang="en-US" dirty="0"/>
          </a:p>
        </p:txBody>
      </p:sp>
      <p:sp>
        <p:nvSpPr>
          <p:cNvPr id="3" name="Content Placeholder 2"/>
          <p:cNvSpPr>
            <a:spLocks noGrp="1"/>
          </p:cNvSpPr>
          <p:nvPr>
            <p:ph idx="1"/>
          </p:nvPr>
        </p:nvSpPr>
        <p:spPr/>
        <p:txBody>
          <a:bodyPr/>
          <a:lstStyle/>
          <a:p>
            <a:pPr marL="0" indent="0">
              <a:buNone/>
            </a:pPr>
            <a:r>
              <a:rPr lang="en-US" dirty="0" err="1" smtClean="0"/>
              <a:t>Escuela</a:t>
            </a:r>
            <a:r>
              <a:rPr lang="en-US" dirty="0" smtClean="0"/>
              <a:t> </a:t>
            </a:r>
            <a:r>
              <a:rPr lang="en-US" dirty="0" err="1" smtClean="0"/>
              <a:t>es</a:t>
            </a:r>
            <a:r>
              <a:rPr lang="en-US" dirty="0" smtClean="0"/>
              <a:t> de lunes a </a:t>
            </a:r>
            <a:r>
              <a:rPr lang="en-US" dirty="0" err="1" smtClean="0"/>
              <a:t>viernes</a:t>
            </a:r>
            <a:r>
              <a:rPr lang="en-US" dirty="0" smtClean="0"/>
              <a:t>, de </a:t>
            </a:r>
            <a:r>
              <a:rPr lang="en-US" dirty="0" err="1" smtClean="0"/>
              <a:t>aproximadente</a:t>
            </a:r>
            <a:r>
              <a:rPr lang="en-US" dirty="0" smtClean="0"/>
              <a:t> 8:00 </a:t>
            </a:r>
            <a:r>
              <a:rPr lang="en-US" dirty="0" err="1" smtClean="0"/>
              <a:t>a.m</a:t>
            </a:r>
            <a:r>
              <a:rPr lang="en-US" dirty="0" smtClean="0"/>
              <a:t> a 14:30.</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3454" y="2922775"/>
            <a:ext cx="3254188" cy="325418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630" y="3063081"/>
            <a:ext cx="3540605" cy="2735291"/>
          </a:xfrm>
          <a:prstGeom prst="rect">
            <a:avLst/>
          </a:prstGeom>
        </p:spPr>
      </p:pic>
    </p:spTree>
    <p:extLst>
      <p:ext uri="{BB962C8B-B14F-4D97-AF65-F5344CB8AC3E}">
        <p14:creationId xmlns:p14="http://schemas.microsoft.com/office/powerpoint/2010/main" val="1131199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 Clases</a:t>
            </a:r>
            <a:endParaRPr lang="en-US" dirty="0"/>
          </a:p>
        </p:txBody>
      </p:sp>
      <p:sp>
        <p:nvSpPr>
          <p:cNvPr id="3" name="Content Placeholder 2"/>
          <p:cNvSpPr>
            <a:spLocks noGrp="1"/>
          </p:cNvSpPr>
          <p:nvPr>
            <p:ph idx="1"/>
          </p:nvPr>
        </p:nvSpPr>
        <p:spPr/>
        <p:txBody>
          <a:bodyPr/>
          <a:lstStyle/>
          <a:p>
            <a:pPr marL="0" indent="0">
              <a:buNone/>
            </a:pPr>
            <a:r>
              <a:rPr lang="en-US" dirty="0" smtClean="0"/>
              <a:t>En esquela, yo tengo ingles de honors, el arte del estudio, educacion fisica, la sala de studio, la algebra, el almuerzo, la ciencia de la tierra, la historia, el espanol, matematicas laboratoria, ciencia laboratoria, y el coro.</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532" y="3218285"/>
            <a:ext cx="3292288" cy="309361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9678" y="357188"/>
            <a:ext cx="6914029" cy="1333500"/>
          </a:xfrm>
          <a:prstGeom prst="rect">
            <a:avLst/>
          </a:prstGeom>
        </p:spPr>
      </p:pic>
    </p:spTree>
    <p:extLst>
      <p:ext uri="{BB962C8B-B14F-4D97-AF65-F5344CB8AC3E}">
        <p14:creationId xmlns:p14="http://schemas.microsoft.com/office/powerpoint/2010/main" val="2077019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a:t>
            </a:r>
            <a:r>
              <a:rPr lang="en-US" dirty="0" err="1" smtClean="0"/>
              <a:t>istema</a:t>
            </a:r>
            <a:r>
              <a:rPr lang="en-US" dirty="0" smtClean="0"/>
              <a:t> de </a:t>
            </a:r>
            <a:r>
              <a:rPr lang="en-US" dirty="0" err="1" smtClean="0"/>
              <a:t>clasificacion</a:t>
            </a:r>
            <a:endParaRPr lang="en-US" dirty="0"/>
          </a:p>
        </p:txBody>
      </p:sp>
      <p:sp>
        <p:nvSpPr>
          <p:cNvPr id="3" name="Content Placeholder 2"/>
          <p:cNvSpPr>
            <a:spLocks noGrp="1"/>
          </p:cNvSpPr>
          <p:nvPr>
            <p:ph idx="1"/>
          </p:nvPr>
        </p:nvSpPr>
        <p:spPr/>
        <p:txBody>
          <a:bodyPr/>
          <a:lstStyle/>
          <a:p>
            <a:pPr marL="0" indent="0">
              <a:buNone/>
            </a:pPr>
            <a:r>
              <a:rPr lang="en-US" dirty="0" err="1" smtClean="0"/>
              <a:t>Grados</a:t>
            </a:r>
            <a:r>
              <a:rPr lang="en-US" dirty="0" smtClean="0"/>
              <a:t> van cero a </a:t>
            </a:r>
            <a:r>
              <a:rPr lang="en-US" dirty="0" err="1" smtClean="0"/>
              <a:t>cien</a:t>
            </a:r>
            <a:r>
              <a:rPr lang="en-US" dirty="0" smtClean="0"/>
              <a:t>, cero </a:t>
            </a:r>
            <a:r>
              <a:rPr lang="en-US" dirty="0" err="1" smtClean="0"/>
              <a:t>siendo</a:t>
            </a:r>
            <a:r>
              <a:rPr lang="en-US" dirty="0" smtClean="0"/>
              <a:t> el </a:t>
            </a:r>
            <a:r>
              <a:rPr lang="en-US" dirty="0" err="1" smtClean="0"/>
              <a:t>peor</a:t>
            </a:r>
            <a:r>
              <a:rPr lang="en-US" dirty="0" smtClean="0"/>
              <a:t>, y </a:t>
            </a:r>
            <a:r>
              <a:rPr lang="en-US" dirty="0" err="1" smtClean="0"/>
              <a:t>cien</a:t>
            </a:r>
            <a:r>
              <a:rPr lang="en-US" dirty="0" smtClean="0"/>
              <a:t> </a:t>
            </a:r>
            <a:r>
              <a:rPr lang="en-US" dirty="0" err="1" smtClean="0"/>
              <a:t>ser</a:t>
            </a:r>
            <a:r>
              <a:rPr lang="en-US" dirty="0" smtClean="0"/>
              <a:t> el major. </a:t>
            </a:r>
            <a:r>
              <a:rPr lang="en-US" dirty="0" err="1" smtClean="0"/>
              <a:t>Estudiantes</a:t>
            </a:r>
            <a:r>
              <a:rPr lang="en-US" dirty="0" smtClean="0"/>
              <a:t> </a:t>
            </a:r>
            <a:r>
              <a:rPr lang="en-US" dirty="0" err="1" smtClean="0"/>
              <a:t>tratan</a:t>
            </a:r>
            <a:r>
              <a:rPr lang="en-US" dirty="0" smtClean="0"/>
              <a:t> </a:t>
            </a:r>
            <a:r>
              <a:rPr lang="en-US" dirty="0" err="1" smtClean="0"/>
              <a:t>llagar</a:t>
            </a:r>
            <a:r>
              <a:rPr lang="en-US" dirty="0" smtClean="0"/>
              <a:t> </a:t>
            </a:r>
            <a:r>
              <a:rPr lang="en-US" dirty="0" err="1" smtClean="0"/>
              <a:t>muy</a:t>
            </a:r>
            <a:r>
              <a:rPr lang="en-US" dirty="0" smtClean="0"/>
              <a:t> </a:t>
            </a:r>
            <a:r>
              <a:rPr lang="en-US" dirty="0" err="1" smtClean="0"/>
              <a:t>buenas</a:t>
            </a:r>
            <a:r>
              <a:rPr lang="en-US" dirty="0" smtClean="0"/>
              <a:t> </a:t>
            </a:r>
            <a:r>
              <a:rPr lang="en-US" dirty="0" err="1" smtClean="0"/>
              <a:t>notas</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238" y="3736377"/>
            <a:ext cx="2371725" cy="19240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9930" y="3736377"/>
            <a:ext cx="2095500" cy="2181225"/>
          </a:xfrm>
          <a:prstGeom prst="rect">
            <a:avLst/>
          </a:prstGeom>
        </p:spPr>
      </p:pic>
    </p:spTree>
    <p:extLst>
      <p:ext uri="{BB962C8B-B14F-4D97-AF65-F5344CB8AC3E}">
        <p14:creationId xmlns:p14="http://schemas.microsoft.com/office/powerpoint/2010/main" val="2011763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Ingles</a:t>
            </a:r>
            <a:endParaRPr lang="en-US" dirty="0"/>
          </a:p>
        </p:txBody>
      </p:sp>
      <p:sp>
        <p:nvSpPr>
          <p:cNvPr id="3" name="Content Placeholder 2"/>
          <p:cNvSpPr>
            <a:spLocks noGrp="1"/>
          </p:cNvSpPr>
          <p:nvPr>
            <p:ph idx="1"/>
          </p:nvPr>
        </p:nvSpPr>
        <p:spPr/>
        <p:txBody>
          <a:bodyPr/>
          <a:lstStyle/>
          <a:p>
            <a:pPr marL="0" indent="0">
              <a:buNone/>
            </a:pPr>
            <a:r>
              <a:rPr lang="en-US" dirty="0" smtClean="0"/>
              <a:t>En la clase de ingles, nosotros </a:t>
            </a:r>
            <a:r>
              <a:rPr lang="en-US" dirty="0" err="1" smtClean="0"/>
              <a:t>escribimos</a:t>
            </a:r>
            <a:r>
              <a:rPr lang="en-US" dirty="0" smtClean="0"/>
              <a:t> y </a:t>
            </a:r>
            <a:r>
              <a:rPr lang="en-US" dirty="0" err="1" smtClean="0"/>
              <a:t>estudiamos</a:t>
            </a:r>
            <a:r>
              <a:rPr lang="en-US" dirty="0" smtClean="0"/>
              <a:t> el ingles. Nosotros usamos los </a:t>
            </a:r>
            <a:r>
              <a:rPr lang="en-US" dirty="0" err="1" smtClean="0"/>
              <a:t>plumas</a:t>
            </a:r>
            <a:r>
              <a:rPr lang="en-US" dirty="0" smtClean="0"/>
              <a:t>, los </a:t>
            </a:r>
            <a:r>
              <a:rPr lang="en-US" dirty="0" err="1" smtClean="0"/>
              <a:t>cuadernos</a:t>
            </a:r>
            <a:r>
              <a:rPr lang="en-US" dirty="0" smtClean="0"/>
              <a:t>, y el </a:t>
            </a:r>
            <a:r>
              <a:rPr lang="en-US" dirty="0" err="1" smtClean="0"/>
              <a:t>diccionaro</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999" y="127869"/>
            <a:ext cx="1813982" cy="163028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9167" y="2878034"/>
            <a:ext cx="3004633" cy="34338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759" y="2656060"/>
            <a:ext cx="4973287" cy="2690467"/>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3402" y="275758"/>
            <a:ext cx="1673794" cy="1504296"/>
          </a:xfrm>
          <a:prstGeom prst="rect">
            <a:avLst/>
          </a:prstGeom>
        </p:spPr>
      </p:pic>
    </p:spTree>
    <p:extLst>
      <p:ext uri="{BB962C8B-B14F-4D97-AF65-F5344CB8AC3E}">
        <p14:creationId xmlns:p14="http://schemas.microsoft.com/office/powerpoint/2010/main" val="2981325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078" y="86950"/>
            <a:ext cx="1603738" cy="160373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8680" y="2658680"/>
            <a:ext cx="2619375" cy="17430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7167" y="146843"/>
            <a:ext cx="4894728" cy="176212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5799" y="2650845"/>
            <a:ext cx="2324100" cy="1962150"/>
          </a:xfrm>
          <a:prstGeom prst="rect">
            <a:avLst/>
          </a:prstGeom>
        </p:spPr>
      </p:pic>
      <p:sp>
        <p:nvSpPr>
          <p:cNvPr id="2" name="Title 1"/>
          <p:cNvSpPr>
            <a:spLocks noGrp="1"/>
          </p:cNvSpPr>
          <p:nvPr>
            <p:ph type="title"/>
          </p:nvPr>
        </p:nvSpPr>
        <p:spPr/>
        <p:txBody>
          <a:bodyPr/>
          <a:lstStyle/>
          <a:p>
            <a:pPr algn="r"/>
            <a:r>
              <a:rPr lang="en-US" dirty="0" smtClean="0">
                <a:solidFill>
                  <a:schemeClr val="bg1"/>
                </a:solidFill>
              </a:rPr>
              <a:t>el arte del estudio</a:t>
            </a:r>
            <a:endParaRPr lang="en-US" dirty="0">
              <a:solidFill>
                <a:schemeClr val="bg1"/>
              </a:solidFill>
            </a:endParaRPr>
          </a:p>
        </p:txBody>
      </p:sp>
      <p:sp>
        <p:nvSpPr>
          <p:cNvPr id="3" name="Content Placeholder 2"/>
          <p:cNvSpPr>
            <a:spLocks noGrp="1"/>
          </p:cNvSpPr>
          <p:nvPr>
            <p:ph idx="1"/>
          </p:nvPr>
        </p:nvSpPr>
        <p:spPr>
          <a:xfrm>
            <a:off x="838200" y="1825625"/>
            <a:ext cx="10349753" cy="4351338"/>
          </a:xfrm>
        </p:spPr>
        <p:txBody>
          <a:bodyPr/>
          <a:lstStyle/>
          <a:p>
            <a:pPr marL="0" indent="0">
              <a:buNone/>
            </a:pPr>
            <a:r>
              <a:rPr lang="en-US" dirty="0" smtClean="0"/>
              <a:t>En la clase de arte, nosotros usamos cosas diferentes para dibujar y pintar varias cuadras.</a:t>
            </a:r>
            <a:endParaRPr lang="en-US" dirty="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7356" y="2626547"/>
            <a:ext cx="2625403" cy="355041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88524" y="4401755"/>
            <a:ext cx="2219325" cy="206692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79323" y="4401755"/>
            <a:ext cx="2400300" cy="190500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6339" y="3048794"/>
            <a:ext cx="2400300" cy="1905000"/>
          </a:xfrm>
          <a:prstGeom prst="rect">
            <a:avLst/>
          </a:prstGeom>
        </p:spPr>
      </p:pic>
    </p:spTree>
    <p:extLst>
      <p:ext uri="{BB962C8B-B14F-4D97-AF65-F5344CB8AC3E}">
        <p14:creationId xmlns:p14="http://schemas.microsoft.com/office/powerpoint/2010/main" val="3914269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275" y="3501987"/>
            <a:ext cx="1743075" cy="2619375"/>
          </a:xfrm>
          <a:prstGeom prst="rect">
            <a:avLst/>
          </a:prstGeom>
        </p:spPr>
      </p:pic>
      <p:sp>
        <p:nvSpPr>
          <p:cNvPr id="2" name="Title 1"/>
          <p:cNvSpPr>
            <a:spLocks noGrp="1"/>
          </p:cNvSpPr>
          <p:nvPr>
            <p:ph type="title"/>
          </p:nvPr>
        </p:nvSpPr>
        <p:spPr/>
        <p:txBody>
          <a:bodyPr/>
          <a:lstStyle/>
          <a:p>
            <a:r>
              <a:rPr lang="en-US" dirty="0"/>
              <a:t>e</a:t>
            </a:r>
            <a:r>
              <a:rPr lang="en-US" dirty="0" smtClean="0"/>
              <a:t>ducacion fisica</a:t>
            </a:r>
            <a:endParaRPr lang="en-US" dirty="0"/>
          </a:p>
        </p:txBody>
      </p:sp>
      <p:sp>
        <p:nvSpPr>
          <p:cNvPr id="3" name="Content Placeholder 2"/>
          <p:cNvSpPr>
            <a:spLocks noGrp="1"/>
          </p:cNvSpPr>
          <p:nvPr>
            <p:ph idx="1"/>
          </p:nvPr>
        </p:nvSpPr>
        <p:spPr/>
        <p:txBody>
          <a:bodyPr/>
          <a:lstStyle/>
          <a:p>
            <a:pPr marL="0" indent="0">
              <a:buNone/>
            </a:pPr>
            <a:r>
              <a:rPr lang="en-US" dirty="0" smtClean="0"/>
              <a:t>En educacion fisica, nosotros necisitamos las camisetas, los shorts, los nikes. Nosotros </a:t>
            </a:r>
            <a:r>
              <a:rPr lang="en-US" dirty="0" err="1" smtClean="0"/>
              <a:t>hacemos</a:t>
            </a:r>
            <a:r>
              <a:rPr lang="en-US" dirty="0" smtClean="0"/>
              <a:t> </a:t>
            </a:r>
            <a:r>
              <a:rPr lang="en-US" dirty="0" err="1" smtClean="0"/>
              <a:t>muchas</a:t>
            </a:r>
            <a:r>
              <a:rPr lang="en-US" dirty="0" smtClean="0"/>
              <a:t> </a:t>
            </a:r>
            <a:r>
              <a:rPr lang="en-US" dirty="0" err="1" smtClean="0"/>
              <a:t>actividades</a:t>
            </a:r>
            <a:r>
              <a:rPr lang="en-US" dirty="0" smtClean="0"/>
              <a:t>, </a:t>
            </a:r>
            <a:r>
              <a:rPr lang="en-US" dirty="0" err="1" smtClean="0"/>
              <a:t>como</a:t>
            </a:r>
            <a:r>
              <a:rPr lang="en-US" dirty="0" smtClean="0"/>
              <a:t> </a:t>
            </a:r>
            <a:r>
              <a:rPr lang="en-US" dirty="0" err="1" smtClean="0"/>
              <a:t>bailar</a:t>
            </a:r>
            <a:r>
              <a:rPr lang="en-US" dirty="0" smtClean="0"/>
              <a:t>, </a:t>
            </a:r>
            <a:r>
              <a:rPr lang="en-US" dirty="0" err="1" smtClean="0"/>
              <a:t>correr</a:t>
            </a:r>
            <a:r>
              <a:rPr lang="en-US" dirty="0" smtClean="0"/>
              <a:t>, </a:t>
            </a:r>
            <a:r>
              <a:rPr lang="en-US" dirty="0" err="1" smtClean="0"/>
              <a:t>jugar</a:t>
            </a:r>
            <a:r>
              <a:rPr lang="en-US" dirty="0"/>
              <a:t> </a:t>
            </a:r>
            <a:r>
              <a:rPr lang="en-US" dirty="0" err="1" smtClean="0"/>
              <a:t>deportes</a:t>
            </a:r>
            <a:r>
              <a:rPr lang="en-US" dirty="0" smtClean="0"/>
              <a:t>, y </a:t>
            </a:r>
            <a:r>
              <a:rPr lang="en-US" dirty="0" err="1" smtClean="0"/>
              <a:t>hacer</a:t>
            </a:r>
            <a:r>
              <a:rPr lang="en-US" dirty="0" smtClean="0"/>
              <a:t> </a:t>
            </a:r>
            <a:r>
              <a:rPr lang="en-US" dirty="0" err="1" smtClean="0"/>
              <a:t>ejercicios</a:t>
            </a:r>
            <a:r>
              <a:rPr lang="en-US"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6925" y="3058477"/>
            <a:ext cx="1666875" cy="27527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975" y="701768"/>
            <a:ext cx="657225" cy="8286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8413" y="3097138"/>
            <a:ext cx="3009900" cy="1524000"/>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3350" y="3446387"/>
            <a:ext cx="1743075" cy="2619375"/>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425" y="3446386"/>
            <a:ext cx="1743075" cy="261937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9888" y="4978662"/>
            <a:ext cx="2266950" cy="1504950"/>
          </a:xfrm>
          <a:prstGeom prst="rect">
            <a:avLst/>
          </a:prstGeom>
        </p:spPr>
      </p:pic>
    </p:spTree>
    <p:extLst>
      <p:ext uri="{BB962C8B-B14F-4D97-AF65-F5344CB8AC3E}">
        <p14:creationId xmlns:p14="http://schemas.microsoft.com/office/powerpoint/2010/main" val="2920754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 algebra</a:t>
            </a:r>
            <a:endParaRPr lang="en-US" dirty="0"/>
          </a:p>
        </p:txBody>
      </p:sp>
      <p:sp>
        <p:nvSpPr>
          <p:cNvPr id="3" name="Content Placeholder 2"/>
          <p:cNvSpPr>
            <a:spLocks noGrp="1"/>
          </p:cNvSpPr>
          <p:nvPr>
            <p:ph idx="1"/>
          </p:nvPr>
        </p:nvSpPr>
        <p:spPr/>
        <p:txBody>
          <a:bodyPr/>
          <a:lstStyle/>
          <a:p>
            <a:pPr marL="0" indent="0">
              <a:buNone/>
            </a:pPr>
            <a:r>
              <a:rPr lang="en-US" dirty="0" smtClean="0"/>
              <a:t>La </a:t>
            </a:r>
            <a:r>
              <a:rPr lang="en-US" dirty="0" err="1" smtClean="0"/>
              <a:t>clase</a:t>
            </a:r>
            <a:r>
              <a:rPr lang="en-US" dirty="0" smtClean="0"/>
              <a:t> de algebra </a:t>
            </a:r>
            <a:r>
              <a:rPr lang="en-US" dirty="0" err="1" smtClean="0"/>
              <a:t>necesita</a:t>
            </a:r>
            <a:r>
              <a:rPr lang="en-US" dirty="0" smtClean="0"/>
              <a:t> el </a:t>
            </a:r>
            <a:r>
              <a:rPr lang="en-US" dirty="0" err="1" smtClean="0"/>
              <a:t>cuaderno</a:t>
            </a:r>
            <a:r>
              <a:rPr lang="en-US" dirty="0" smtClean="0"/>
              <a:t>, la lapis, y los </a:t>
            </a:r>
            <a:r>
              <a:rPr lang="en-US" dirty="0" err="1" smtClean="0"/>
              <a:t>matematicas</a:t>
            </a:r>
            <a:r>
              <a:rPr lang="en-US" dirty="0" smtClean="0"/>
              <a:t> </a:t>
            </a:r>
            <a:r>
              <a:rPr lang="en-US" dirty="0" err="1" smtClean="0"/>
              <a:t>libros</a:t>
            </a:r>
            <a:r>
              <a:rPr lang="en-US" dirty="0" smtClean="0"/>
              <a:t>. </a:t>
            </a:r>
            <a:r>
              <a:rPr lang="en-US" dirty="0" err="1" smtClean="0"/>
              <a:t>Yo</a:t>
            </a:r>
            <a:r>
              <a:rPr lang="en-US" dirty="0" smtClean="0"/>
              <a:t> </a:t>
            </a:r>
            <a:r>
              <a:rPr lang="en-US" dirty="0" err="1" smtClean="0"/>
              <a:t>estudio</a:t>
            </a:r>
            <a:r>
              <a:rPr lang="en-US" dirty="0" smtClean="0"/>
              <a:t> </a:t>
            </a:r>
            <a:r>
              <a:rPr lang="en-US" dirty="0" err="1" smtClean="0"/>
              <a:t>nombres</a:t>
            </a:r>
            <a:r>
              <a:rPr lang="en-US" dirty="0" smtClean="0"/>
              <a:t>, algebra, y </a:t>
            </a:r>
            <a:r>
              <a:rPr lang="en-US" dirty="0" err="1" smtClean="0"/>
              <a:t>grafica</a:t>
            </a:r>
            <a:r>
              <a:rPr lang="en-US" dirty="0" smtClean="0"/>
              <a:t>. La </a:t>
            </a:r>
            <a:r>
              <a:rPr lang="en-US" dirty="0" err="1" smtClean="0"/>
              <a:t>clase</a:t>
            </a:r>
            <a:r>
              <a:rPr lang="en-US" dirty="0" smtClean="0"/>
              <a:t> </a:t>
            </a:r>
            <a:r>
              <a:rPr lang="en-US" dirty="0" err="1" smtClean="0"/>
              <a:t>es</a:t>
            </a:r>
            <a:r>
              <a:rPr lang="en-US" dirty="0" smtClean="0"/>
              <a:t> la mucho </a:t>
            </a:r>
            <a:r>
              <a:rPr lang="en-US" dirty="0" err="1" smtClean="0"/>
              <a:t>dificile</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471988"/>
            <a:ext cx="2676525" cy="17049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4954" y="251143"/>
            <a:ext cx="2819400" cy="16192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7044" y="2881312"/>
            <a:ext cx="2771775" cy="16478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9593" y="4568825"/>
            <a:ext cx="2619375" cy="174307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7016" y="213518"/>
            <a:ext cx="2800350" cy="1628775"/>
          </a:xfrm>
          <a:prstGeom prst="rect">
            <a:avLst/>
          </a:prstGeom>
        </p:spPr>
      </p:pic>
    </p:spTree>
    <p:extLst>
      <p:ext uri="{BB962C8B-B14F-4D97-AF65-F5344CB8AC3E}">
        <p14:creationId xmlns:p14="http://schemas.microsoft.com/office/powerpoint/2010/main" val="3327009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a:t>
            </a:r>
            <a:r>
              <a:rPr lang="en-US" dirty="0" err="1" smtClean="0"/>
              <a:t>almuerzo</a:t>
            </a:r>
            <a:endParaRPr lang="en-US" dirty="0"/>
          </a:p>
        </p:txBody>
      </p:sp>
      <p:sp>
        <p:nvSpPr>
          <p:cNvPr id="3" name="Content Placeholder 2"/>
          <p:cNvSpPr>
            <a:spLocks noGrp="1"/>
          </p:cNvSpPr>
          <p:nvPr>
            <p:ph idx="1"/>
          </p:nvPr>
        </p:nvSpPr>
        <p:spPr/>
        <p:txBody>
          <a:bodyPr/>
          <a:lstStyle/>
          <a:p>
            <a:pPr marL="0" indent="0">
              <a:buNone/>
            </a:pPr>
            <a:r>
              <a:rPr lang="en-US" dirty="0" err="1" smtClean="0"/>
              <a:t>En</a:t>
            </a:r>
            <a:r>
              <a:rPr lang="en-US" dirty="0" smtClean="0"/>
              <a:t> el </a:t>
            </a:r>
            <a:r>
              <a:rPr lang="en-US" dirty="0" err="1" smtClean="0"/>
              <a:t>almuerzo</a:t>
            </a:r>
            <a:r>
              <a:rPr lang="en-US" dirty="0" smtClean="0"/>
              <a:t>, </a:t>
            </a:r>
            <a:r>
              <a:rPr lang="en-US" dirty="0" err="1" smtClean="0"/>
              <a:t>yo</a:t>
            </a:r>
            <a:r>
              <a:rPr lang="en-US" dirty="0" smtClean="0"/>
              <a:t> </a:t>
            </a:r>
            <a:r>
              <a:rPr lang="en-US" dirty="0" err="1" smtClean="0"/>
              <a:t>como</a:t>
            </a:r>
            <a:r>
              <a:rPr lang="en-US" dirty="0" smtClean="0"/>
              <a:t>. </a:t>
            </a:r>
            <a:r>
              <a:rPr lang="en-US" dirty="0" err="1" smtClean="0"/>
              <a:t>Nos</a:t>
            </a:r>
            <a:r>
              <a:rPr lang="en-US" dirty="0" smtClean="0"/>
              <a:t> </a:t>
            </a:r>
            <a:r>
              <a:rPr lang="en-US" dirty="0" err="1" smtClean="0"/>
              <a:t>gusta</a:t>
            </a:r>
            <a:r>
              <a:rPr lang="en-US" dirty="0" smtClean="0"/>
              <a:t> </a:t>
            </a:r>
            <a:r>
              <a:rPr lang="en-US" dirty="0" err="1" smtClean="0"/>
              <a:t>hablar</a:t>
            </a:r>
            <a:r>
              <a:rPr lang="en-US" dirty="0" smtClean="0"/>
              <a:t> con amigos </a:t>
            </a:r>
            <a:r>
              <a:rPr lang="en-US" dirty="0" err="1" smtClean="0"/>
              <a:t>durente</a:t>
            </a:r>
            <a:r>
              <a:rPr lang="en-US" dirty="0" smtClean="0"/>
              <a:t> el </a:t>
            </a:r>
            <a:r>
              <a:rPr lang="en-US" dirty="0" err="1" smtClean="0"/>
              <a:t>periodio</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720" y="3334983"/>
            <a:ext cx="2247900" cy="20383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271" y="365125"/>
            <a:ext cx="2981325" cy="15335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3140" y="2421983"/>
            <a:ext cx="2143125" cy="21431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2355" y="3493545"/>
            <a:ext cx="2228850" cy="20574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3813" y="2770877"/>
            <a:ext cx="2478830" cy="1908699"/>
          </a:xfrm>
          <a:prstGeom prst="rect">
            <a:avLst/>
          </a:prstGeom>
        </p:spPr>
      </p:pic>
    </p:spTree>
    <p:extLst>
      <p:ext uri="{BB962C8B-B14F-4D97-AF65-F5344CB8AC3E}">
        <p14:creationId xmlns:p14="http://schemas.microsoft.com/office/powerpoint/2010/main" val="1466425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l</a:t>
            </a:r>
            <a:r>
              <a:rPr lang="en-US" dirty="0" smtClean="0"/>
              <a:t>a </a:t>
            </a:r>
            <a:r>
              <a:rPr lang="en-US" dirty="0" err="1" smtClean="0"/>
              <a:t>ciencia</a:t>
            </a:r>
            <a:r>
              <a:rPr lang="en-US" dirty="0" smtClean="0"/>
              <a:t> de </a:t>
            </a:r>
            <a:r>
              <a:rPr lang="en-US" dirty="0" err="1" smtClean="0"/>
              <a:t>tierra</a:t>
            </a:r>
            <a:endParaRPr lang="en-US" dirty="0"/>
          </a:p>
        </p:txBody>
      </p:sp>
      <p:sp>
        <p:nvSpPr>
          <p:cNvPr id="3" name="Content Placeholder 2"/>
          <p:cNvSpPr>
            <a:spLocks noGrp="1"/>
          </p:cNvSpPr>
          <p:nvPr>
            <p:ph idx="1"/>
          </p:nvPr>
        </p:nvSpPr>
        <p:spPr/>
        <p:txBody>
          <a:bodyPr/>
          <a:lstStyle/>
          <a:p>
            <a:pPr marL="0" indent="0">
              <a:buNone/>
            </a:pPr>
            <a:r>
              <a:rPr lang="en-US" dirty="0" err="1" smtClean="0"/>
              <a:t>En</a:t>
            </a:r>
            <a:r>
              <a:rPr lang="en-US" dirty="0" smtClean="0"/>
              <a:t> la </a:t>
            </a:r>
            <a:r>
              <a:rPr lang="en-US" dirty="0" err="1" smtClean="0"/>
              <a:t>clase</a:t>
            </a:r>
            <a:r>
              <a:rPr lang="en-US" dirty="0" smtClean="0"/>
              <a:t> de </a:t>
            </a:r>
            <a:r>
              <a:rPr lang="en-US" dirty="0" err="1" smtClean="0"/>
              <a:t>ciencia</a:t>
            </a:r>
            <a:r>
              <a:rPr lang="en-US" dirty="0" smtClean="0"/>
              <a:t> de </a:t>
            </a:r>
            <a:r>
              <a:rPr lang="en-US" dirty="0" err="1" smtClean="0"/>
              <a:t>tierra</a:t>
            </a:r>
            <a:r>
              <a:rPr lang="en-US" dirty="0" smtClean="0"/>
              <a:t>, </a:t>
            </a:r>
            <a:r>
              <a:rPr lang="en-US" dirty="0" err="1" smtClean="0"/>
              <a:t>yo</a:t>
            </a:r>
            <a:r>
              <a:rPr lang="en-US" dirty="0" smtClean="0"/>
              <a:t> studio </a:t>
            </a:r>
            <a:r>
              <a:rPr lang="en-US" dirty="0" err="1" smtClean="0"/>
              <a:t>ciencia</a:t>
            </a:r>
            <a:r>
              <a:rPr lang="en-US" dirty="0" smtClean="0"/>
              <a:t>, </a:t>
            </a:r>
            <a:r>
              <a:rPr lang="en-US" dirty="0" err="1" smtClean="0"/>
              <a:t>prepera</a:t>
            </a:r>
            <a:r>
              <a:rPr lang="en-US" dirty="0" smtClean="0"/>
              <a:t> los </a:t>
            </a:r>
            <a:r>
              <a:rPr lang="en-US" dirty="0" err="1" smtClean="0"/>
              <a:t>apuntes</a:t>
            </a:r>
            <a:r>
              <a:rPr lang="en-US" dirty="0" smtClean="0"/>
              <a:t>, y </a:t>
            </a:r>
            <a:r>
              <a:rPr lang="en-US" dirty="0" err="1" smtClean="0"/>
              <a:t>trabajador</a:t>
            </a:r>
            <a:r>
              <a:rPr lang="en-US" dirty="0" smtClean="0"/>
              <a:t> con </a:t>
            </a:r>
            <a:r>
              <a:rPr lang="en-US" dirty="0" err="1" smtClean="0"/>
              <a:t>companeros</a:t>
            </a:r>
            <a:r>
              <a:rPr lang="en-US" dirty="0" smtClean="0"/>
              <a:t> de </a:t>
            </a:r>
            <a:r>
              <a:rPr lang="en-US" dirty="0" err="1" smtClean="0"/>
              <a:t>clase</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77" y="170208"/>
            <a:ext cx="1180608" cy="15204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81" y="3511211"/>
            <a:ext cx="3819120" cy="248242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4781" y="153739"/>
            <a:ext cx="3172127" cy="174833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5285" y="3320923"/>
            <a:ext cx="2152650" cy="212407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1859" y="3320923"/>
            <a:ext cx="3091941" cy="2307064"/>
          </a:xfrm>
          <a:prstGeom prst="rect">
            <a:avLst/>
          </a:prstGeom>
        </p:spPr>
      </p:pic>
    </p:spTree>
    <p:extLst>
      <p:ext uri="{BB962C8B-B14F-4D97-AF65-F5344CB8AC3E}">
        <p14:creationId xmlns:p14="http://schemas.microsoft.com/office/powerpoint/2010/main" val="4194423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e</a:t>
            </a:r>
            <a:r>
              <a:rPr lang="en-US" dirty="0" err="1" smtClean="0"/>
              <a:t>studios</a:t>
            </a:r>
            <a:r>
              <a:rPr lang="en-US" dirty="0" smtClean="0"/>
              <a:t> </a:t>
            </a:r>
            <a:r>
              <a:rPr lang="en-US" dirty="0" err="1" smtClean="0"/>
              <a:t>globales</a:t>
            </a:r>
            <a:endParaRPr lang="en-US" dirty="0"/>
          </a:p>
        </p:txBody>
      </p:sp>
      <p:sp>
        <p:nvSpPr>
          <p:cNvPr id="3" name="Content Placeholder 2"/>
          <p:cNvSpPr>
            <a:spLocks noGrp="1"/>
          </p:cNvSpPr>
          <p:nvPr>
            <p:ph idx="1"/>
          </p:nvPr>
        </p:nvSpPr>
        <p:spPr/>
        <p:txBody>
          <a:bodyPr/>
          <a:lstStyle/>
          <a:p>
            <a:pPr marL="0" indent="0">
              <a:buNone/>
            </a:pPr>
            <a:r>
              <a:rPr lang="en-US" dirty="0" err="1" smtClean="0"/>
              <a:t>En</a:t>
            </a:r>
            <a:r>
              <a:rPr lang="en-US" dirty="0" smtClean="0"/>
              <a:t> la </a:t>
            </a:r>
            <a:r>
              <a:rPr lang="en-US" dirty="0" err="1" smtClean="0"/>
              <a:t>clase</a:t>
            </a:r>
            <a:r>
              <a:rPr lang="en-US" dirty="0" smtClean="0"/>
              <a:t> de </a:t>
            </a:r>
            <a:r>
              <a:rPr lang="en-US" dirty="0" err="1" smtClean="0"/>
              <a:t>estudios</a:t>
            </a:r>
            <a:r>
              <a:rPr lang="en-US" dirty="0" smtClean="0"/>
              <a:t> </a:t>
            </a:r>
            <a:r>
              <a:rPr lang="en-US" dirty="0" err="1" smtClean="0"/>
              <a:t>globales</a:t>
            </a:r>
            <a:r>
              <a:rPr lang="en-US" dirty="0" smtClean="0"/>
              <a:t>, </a:t>
            </a:r>
            <a:r>
              <a:rPr lang="en-US" dirty="0" err="1" smtClean="0"/>
              <a:t>yo</a:t>
            </a:r>
            <a:r>
              <a:rPr lang="en-US" dirty="0" smtClean="0"/>
              <a:t> </a:t>
            </a:r>
            <a:r>
              <a:rPr lang="en-US" dirty="0" err="1" smtClean="0"/>
              <a:t>tomo</a:t>
            </a:r>
            <a:r>
              <a:rPr lang="en-US" dirty="0" smtClean="0"/>
              <a:t> </a:t>
            </a:r>
            <a:r>
              <a:rPr lang="en-US" dirty="0" err="1" smtClean="0"/>
              <a:t>apuntes</a:t>
            </a:r>
            <a:r>
              <a:rPr lang="en-US" dirty="0" smtClean="0"/>
              <a:t>, </a:t>
            </a:r>
            <a:r>
              <a:rPr lang="en-US" dirty="0" err="1" smtClean="0"/>
              <a:t>miro</a:t>
            </a:r>
            <a:r>
              <a:rPr lang="en-US" dirty="0" smtClean="0"/>
              <a:t> videos, y </a:t>
            </a:r>
            <a:r>
              <a:rPr lang="en-US" dirty="0" err="1" smtClean="0"/>
              <a:t>trabajo</a:t>
            </a:r>
            <a:r>
              <a:rPr lang="en-US" dirty="0" smtClean="0"/>
              <a:t> </a:t>
            </a:r>
            <a:r>
              <a:rPr lang="en-US" dirty="0" err="1" smtClean="0"/>
              <a:t>es</a:t>
            </a:r>
            <a:r>
              <a:rPr lang="en-US" dirty="0" smtClean="0"/>
              <a:t> </a:t>
            </a:r>
            <a:r>
              <a:rPr lang="en-US" dirty="0" err="1" smtClean="0"/>
              <a:t>proyectos</a:t>
            </a:r>
            <a:r>
              <a:rPr lang="en-US" dirty="0"/>
              <a:t> </a:t>
            </a:r>
            <a:r>
              <a:rPr lang="en-US" dirty="0" smtClean="0"/>
              <a:t>a </a:t>
            </a:r>
            <a:r>
              <a:rPr lang="en-US" dirty="0" err="1" smtClean="0"/>
              <a:t>veces</a:t>
            </a:r>
            <a:r>
              <a:rPr lang="en-US" dirty="0" smtClean="0"/>
              <a:t>. </a:t>
            </a:r>
            <a:r>
              <a:rPr lang="en-US" dirty="0" err="1" smtClean="0"/>
              <a:t>Nosotros</a:t>
            </a:r>
            <a:r>
              <a:rPr lang="en-US" dirty="0" smtClean="0"/>
              <a:t> </a:t>
            </a:r>
            <a:r>
              <a:rPr lang="en-US" dirty="0" err="1" smtClean="0"/>
              <a:t>aprendamos</a:t>
            </a:r>
            <a:r>
              <a:rPr lang="en-US" dirty="0" smtClean="0"/>
              <a:t> </a:t>
            </a:r>
            <a:r>
              <a:rPr lang="en-US" dirty="0" err="1" smtClean="0"/>
              <a:t>acerca</a:t>
            </a:r>
            <a:r>
              <a:rPr lang="en-US" dirty="0" smtClean="0"/>
              <a:t> de </a:t>
            </a:r>
            <a:r>
              <a:rPr lang="en-US" dirty="0" err="1" smtClean="0"/>
              <a:t>historia</a:t>
            </a:r>
            <a:r>
              <a:rPr lang="en-US" dirty="0" smtClean="0"/>
              <a:t> de </a:t>
            </a:r>
            <a:r>
              <a:rPr lang="en-US" dirty="0" err="1" smtClean="0"/>
              <a:t>otros</a:t>
            </a:r>
            <a:r>
              <a:rPr lang="en-US" dirty="0" smtClean="0"/>
              <a:t> </a:t>
            </a:r>
            <a:r>
              <a:rPr lang="en-US" dirty="0" err="1" smtClean="0"/>
              <a:t>paises</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402" y="3495955"/>
            <a:ext cx="1866900" cy="24479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0065" y="274870"/>
            <a:ext cx="1506071" cy="150607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9671" y="2905919"/>
            <a:ext cx="2085975" cy="21907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9112" y="3570025"/>
            <a:ext cx="2373855" cy="2373855"/>
          </a:xfrm>
          <a:prstGeom prst="rect">
            <a:avLst/>
          </a:prstGeom>
        </p:spPr>
      </p:pic>
    </p:spTree>
    <p:extLst>
      <p:ext uri="{BB962C8B-B14F-4D97-AF65-F5344CB8AC3E}">
        <p14:creationId xmlns:p14="http://schemas.microsoft.com/office/powerpoint/2010/main" val="379667870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171</TotalTime>
  <Words>470</Words>
  <Application>Microsoft Office PowerPoint</Application>
  <PresentationFormat>Widescreen</PresentationFormat>
  <Paragraphs>40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Trebuchet MS</vt:lpstr>
      <vt:lpstr>Wingdings 3</vt:lpstr>
      <vt:lpstr>Facet</vt:lpstr>
      <vt:lpstr>La Esquela</vt:lpstr>
      <vt:lpstr>Las Clases</vt:lpstr>
      <vt:lpstr>Ingles</vt:lpstr>
      <vt:lpstr>el arte del estudio</vt:lpstr>
      <vt:lpstr>educacion fisica</vt:lpstr>
      <vt:lpstr>la algebra</vt:lpstr>
      <vt:lpstr>el almuerzo</vt:lpstr>
      <vt:lpstr>la ciencia de tierra</vt:lpstr>
      <vt:lpstr>estudios globales</vt:lpstr>
      <vt:lpstr>el espanol</vt:lpstr>
      <vt:lpstr>el coro</vt:lpstr>
      <vt:lpstr>el laboratorio de algebra</vt:lpstr>
      <vt:lpstr>el laboritorio de ciencia</vt:lpstr>
      <vt:lpstr>optativas</vt:lpstr>
      <vt:lpstr>idiomas</vt:lpstr>
      <vt:lpstr>molestar</vt:lpstr>
      <vt:lpstr>deportes</vt:lpstr>
      <vt:lpstr>clubes</vt:lpstr>
      <vt:lpstr>veces y dias</vt:lpstr>
      <vt:lpstr>sistema de clasificacion</vt:lpstr>
    </vt:vector>
  </TitlesOfParts>
  <Company>SCRIC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Esquela</dc:title>
  <dc:creator>Student Becca Bushong</dc:creator>
  <cp:lastModifiedBy>kathleen thomas</cp:lastModifiedBy>
  <cp:revision>23</cp:revision>
  <dcterms:created xsi:type="dcterms:W3CDTF">2014-12-05T18:17:51Z</dcterms:created>
  <dcterms:modified xsi:type="dcterms:W3CDTF">2015-05-01T16:22:01Z</dcterms:modified>
</cp:coreProperties>
</file>