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D28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8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3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3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96FE-B56B-4C20-8A35-956A6E92DC8F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4C83-5213-4F60-8DCB-A10D398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Pronóstico del Tiempo: Nueva York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Liz Persons and Brittany Thompson!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225"/>
            <a:ext cx="3509818" cy="2378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62" y="0"/>
            <a:ext cx="296993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2"/>
    </mc:Choice>
    <mc:Fallback xmlns="">
      <p:transition spd="slow" advTm="70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00FF"/>
                </a:solidFill>
              </a:rPr>
              <a:t>EL FIN!!!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flipV="1">
            <a:off x="1350818" y="6834909"/>
            <a:ext cx="7772400" cy="205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Heart 7"/>
          <p:cNvSpPr/>
          <p:nvPr/>
        </p:nvSpPr>
        <p:spPr>
          <a:xfrm>
            <a:off x="6781800" y="2286000"/>
            <a:ext cx="1524000" cy="1143000"/>
          </a:xfrm>
          <a:prstGeom prst="heart">
            <a:avLst/>
          </a:prstGeom>
          <a:solidFill>
            <a:srgbClr val="FF00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664445" cy="34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5486400" cy="46412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Weather Forecast for New York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>
          <a:xfrm>
            <a:off x="0" y="0"/>
            <a:ext cx="5830888" cy="43731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76200"/>
            <a:ext cx="3276600" cy="678180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err="1" smtClean="0">
                <a:solidFill>
                  <a:srgbClr val="FFFF00"/>
                </a:solidFill>
              </a:rPr>
              <a:t>Llave</a:t>
            </a:r>
            <a:r>
              <a:rPr lang="en-US" sz="3200" u="sng" dirty="0" smtClean="0">
                <a:solidFill>
                  <a:srgbClr val="FFFF00"/>
                </a:solidFill>
              </a:rPr>
              <a:t>: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Tormenta</a:t>
            </a:r>
            <a:r>
              <a:rPr lang="en-US" sz="2000" dirty="0" smtClean="0">
                <a:solidFill>
                  <a:srgbClr val="FFFF00"/>
                </a:solidFill>
              </a:rPr>
              <a:t>-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Llueve</a:t>
            </a:r>
            <a:r>
              <a:rPr lang="en-US" sz="2000" dirty="0" smtClean="0">
                <a:solidFill>
                  <a:srgbClr val="FFFF00"/>
                </a:solidFill>
              </a:rPr>
              <a:t>-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Nublado</a:t>
            </a:r>
            <a:r>
              <a:rPr lang="en-US" sz="2000" dirty="0" smtClean="0">
                <a:solidFill>
                  <a:srgbClr val="FFFF00"/>
                </a:solidFill>
              </a:rPr>
              <a:t>-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Inundacion</a:t>
            </a:r>
            <a:r>
              <a:rPr lang="en-US" sz="2000" dirty="0" smtClean="0">
                <a:solidFill>
                  <a:srgbClr val="FFFF00"/>
                </a:solidFill>
              </a:rPr>
              <a:t>-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Sol-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Neblinoso</a:t>
            </a:r>
            <a:r>
              <a:rPr lang="en-US" sz="2000" dirty="0" smtClean="0">
                <a:solidFill>
                  <a:srgbClr val="FFFF00"/>
                </a:solidFill>
              </a:rPr>
              <a:t>-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"/>
            <a:ext cx="1627554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69" y="1584036"/>
            <a:ext cx="1320368" cy="1124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08794"/>
            <a:ext cx="1719263" cy="990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31" y="3671687"/>
            <a:ext cx="1352550" cy="1052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36" y="4724401"/>
            <a:ext cx="1510392" cy="1142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84" y="5844308"/>
            <a:ext cx="1309688" cy="937491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9"/>
    </mc:Choice>
    <mc:Fallback xmlns="">
      <p:transition spd="slow" advTm="15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3399"/>
            </a:gs>
            <a:gs pos="9000">
              <a:srgbClr val="FF6633"/>
            </a:gs>
            <a:gs pos="84000">
              <a:srgbClr val="FFFF00"/>
            </a:gs>
            <a:gs pos="59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81000"/>
            <a:ext cx="7772400" cy="402590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Hace fresco.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Esta nublado 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Hace </a:t>
            </a:r>
            <a:r>
              <a:rPr lang="en-US" sz="2800" dirty="0" err="1" smtClean="0">
                <a:solidFill>
                  <a:srgbClr val="FFFF00"/>
                </a:solidFill>
              </a:rPr>
              <a:t>viento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La </a:t>
            </a:r>
            <a:r>
              <a:rPr lang="en-US" sz="2800" dirty="0" err="1">
                <a:solidFill>
                  <a:srgbClr val="FFFF00"/>
                </a:solidFill>
              </a:rPr>
              <a:t>temperatura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minimo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es</a:t>
            </a:r>
            <a:r>
              <a:rPr lang="en-US" sz="2800" dirty="0" smtClean="0">
                <a:solidFill>
                  <a:srgbClr val="FFFF00"/>
                </a:solidFill>
              </a:rPr>
              <a:t> 30.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La </a:t>
            </a:r>
            <a:r>
              <a:rPr lang="en-US" sz="2800" dirty="0" err="1" smtClean="0">
                <a:solidFill>
                  <a:srgbClr val="FFFF00"/>
                </a:solidFill>
              </a:rPr>
              <a:t>temperatura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maximo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es</a:t>
            </a:r>
            <a:r>
              <a:rPr lang="en-US" sz="2800" dirty="0" smtClean="0">
                <a:solidFill>
                  <a:srgbClr val="FFFF00"/>
                </a:solidFill>
              </a:rPr>
              <a:t> 65.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Deben </a:t>
            </a:r>
            <a:r>
              <a:rPr lang="en-US" sz="2800" dirty="0" err="1" smtClean="0">
                <a:solidFill>
                  <a:srgbClr val="FFFF00"/>
                </a:solidFill>
              </a:rPr>
              <a:t>usar</a:t>
            </a:r>
            <a:r>
              <a:rPr lang="en-US" sz="2800" dirty="0" smtClean="0">
                <a:solidFill>
                  <a:srgbClr val="FFFF00"/>
                </a:solidFill>
              </a:rPr>
              <a:t> los jeans y </a:t>
            </a:r>
            <a:r>
              <a:rPr lang="en-US" sz="2800" dirty="0">
                <a:solidFill>
                  <a:srgbClr val="FFFF00"/>
                </a:solidFill>
              </a:rPr>
              <a:t>un </a:t>
            </a:r>
            <a:r>
              <a:rPr lang="en-US" sz="2800" dirty="0" err="1" smtClean="0">
                <a:solidFill>
                  <a:srgbClr val="FFFF00"/>
                </a:solidFill>
              </a:rPr>
              <a:t>suéter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2955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18000"/>
            <a:ext cx="3657600" cy="2540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0"/>
    </mc:Choice>
    <mc:Fallback xmlns="">
      <p:transition spd="slow" advTm="26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7030A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Martes</a:t>
            </a:r>
            <a:r>
              <a:rPr lang="en-US" dirty="0" smtClean="0">
                <a:solidFill>
                  <a:srgbClr val="FFFF00"/>
                </a:solidFill>
              </a:rPr>
              <a:t>!!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Hace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fr</a:t>
            </a:r>
            <a:r>
              <a:rPr lang="el-GR" dirty="0" smtClean="0">
                <a:solidFill>
                  <a:srgbClr val="FF0000"/>
                </a:solidFill>
              </a:rPr>
              <a:t>ί</a:t>
            </a:r>
            <a:r>
              <a:rPr lang="en-US" dirty="0" smtClean="0">
                <a:solidFill>
                  <a:srgbClr val="FF0000"/>
                </a:solidFill>
              </a:rPr>
              <a:t>o.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Hace nublado.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Hace </a:t>
            </a:r>
            <a:r>
              <a:rPr lang="en-US" dirty="0" err="1" smtClean="0">
                <a:solidFill>
                  <a:srgbClr val="FF0000"/>
                </a:solidFill>
              </a:rPr>
              <a:t>viento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Hace </a:t>
            </a:r>
            <a:r>
              <a:rPr lang="en-US" dirty="0" err="1" smtClean="0">
                <a:solidFill>
                  <a:srgbClr val="FF0000"/>
                </a:solidFill>
              </a:rPr>
              <a:t>llueve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D</a:t>
            </a:r>
            <a:r>
              <a:rPr lang="es-ES" dirty="0" smtClean="0">
                <a:solidFill>
                  <a:srgbClr val="FF0000"/>
                </a:solidFill>
              </a:rPr>
              <a:t>eben usar pantalones, suéter y botas.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La temperatura </a:t>
            </a:r>
            <a:r>
              <a:rPr lang="es-ES" dirty="0" err="1" smtClean="0">
                <a:solidFill>
                  <a:srgbClr val="FF0000"/>
                </a:solidFill>
              </a:rPr>
              <a:t>minimo</a:t>
            </a:r>
            <a:r>
              <a:rPr lang="es-ES" dirty="0" smtClean="0">
                <a:solidFill>
                  <a:srgbClr val="FF0000"/>
                </a:solidFill>
              </a:rPr>
              <a:t> es 26.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La temperatura </a:t>
            </a:r>
            <a:r>
              <a:rPr lang="es-ES" dirty="0" err="1" smtClean="0">
                <a:solidFill>
                  <a:srgbClr val="FF0000"/>
                </a:solidFill>
              </a:rPr>
              <a:t>maximo</a:t>
            </a:r>
            <a:r>
              <a:rPr lang="es-ES" dirty="0" smtClean="0">
                <a:solidFill>
                  <a:srgbClr val="FF0000"/>
                </a:solidFill>
              </a:rPr>
              <a:t> es 41.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66799"/>
            <a:ext cx="3810000" cy="29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29"/>
    </mc:Choice>
    <mc:Fallback xmlns="">
      <p:transition spd="slow" advTm="2352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08C1C0"/>
            </a:gs>
            <a:gs pos="67000">
              <a:srgbClr val="0080E0"/>
            </a:gs>
            <a:gs pos="35000">
              <a:srgbClr val="006DCF"/>
            </a:gs>
            <a:gs pos="9000">
              <a:srgbClr val="08C0B8"/>
            </a:gs>
            <a:gs pos="45000">
              <a:srgbClr val="0AD4B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76200"/>
            <a:ext cx="8229600" cy="1143000"/>
          </a:xfrm>
        </p:spPr>
        <p:txBody>
          <a:bodyPr/>
          <a:lstStyle/>
          <a:p>
            <a:r>
              <a:rPr lang="en-US" dirty="0" err="1"/>
              <a:t>Miércoles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fr</a:t>
            </a:r>
            <a:r>
              <a:rPr lang="el-GR" dirty="0" smtClean="0"/>
              <a:t>ί</a:t>
            </a:r>
            <a:r>
              <a:rPr lang="en-US" dirty="0" smtClean="0"/>
              <a:t>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viento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nublado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mal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Aviso</a:t>
            </a:r>
            <a:r>
              <a:rPr lang="en-US" dirty="0" smtClean="0"/>
              <a:t> de </a:t>
            </a:r>
            <a:r>
              <a:rPr lang="en-US" dirty="0" err="1" smtClean="0"/>
              <a:t>inundacion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minimo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13.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maximo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27.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56" y="0"/>
            <a:ext cx="49407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5"/>
    </mc:Choice>
    <mc:Fallback xmlns="">
      <p:transition spd="slow" advTm="271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7030A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Jueves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Hace</a:t>
            </a:r>
            <a:r>
              <a:rPr lang="en-US" dirty="0" smtClean="0"/>
              <a:t> mal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Neblinoso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viento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Aviso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inundacion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llueve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Deben </a:t>
            </a:r>
            <a:r>
              <a:rPr lang="en-US" dirty="0" err="1" smtClean="0"/>
              <a:t>usar</a:t>
            </a:r>
            <a:r>
              <a:rPr lang="en-US" dirty="0" smtClean="0"/>
              <a:t> los </a:t>
            </a:r>
            <a:r>
              <a:rPr lang="en-US" dirty="0" err="1" smtClean="0"/>
              <a:t>pantalones</a:t>
            </a:r>
            <a:r>
              <a:rPr lang="en-US" dirty="0" smtClean="0"/>
              <a:t> </a:t>
            </a:r>
            <a:r>
              <a:rPr lang="en-US" dirty="0" smtClean="0"/>
              <a:t>y la </a:t>
            </a:r>
            <a:r>
              <a:rPr lang="en-US" dirty="0" err="1" smtClean="0"/>
              <a:t>chaqueta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minimo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19.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maximo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33.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86" y="0"/>
            <a:ext cx="494641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13"/>
    </mc:Choice>
    <mc:Fallback xmlns="">
      <p:transition spd="slow" advTm="455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Viernes::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sol.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calor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Deben </a:t>
            </a:r>
            <a:r>
              <a:rPr lang="en-US" dirty="0" err="1" smtClean="0"/>
              <a:t>usar</a:t>
            </a:r>
            <a:r>
              <a:rPr lang="en-US" dirty="0" smtClean="0"/>
              <a:t> los shorts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camiseta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temeratura</a:t>
            </a:r>
            <a:r>
              <a:rPr lang="en-US" dirty="0" smtClean="0"/>
              <a:t> </a:t>
            </a:r>
            <a:r>
              <a:rPr lang="en-US" dirty="0" err="1" smtClean="0"/>
              <a:t>minimo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62.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maximo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78.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4994810" cy="34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"/>
    </mc:Choice>
    <mc:Fallback xmlns="">
      <p:transition spd="slow" advTm="226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22860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 smtClean="0"/>
              <a:t>ábado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color.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sol.</a:t>
            </a:r>
          </a:p>
          <a:p>
            <a:r>
              <a:rPr lang="en-US" dirty="0" smtClean="0"/>
              <a:t>Deben </a:t>
            </a:r>
            <a:r>
              <a:rPr lang="en-US" dirty="0" err="1" smtClean="0"/>
              <a:t>usar</a:t>
            </a:r>
            <a:r>
              <a:rPr lang="en-US" dirty="0" smtClean="0"/>
              <a:t> los shorts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gafas</a:t>
            </a:r>
            <a:r>
              <a:rPr lang="en-US" dirty="0" smtClean="0"/>
              <a:t> de sol.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minimo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68.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maximo</a:t>
            </a:r>
            <a:r>
              <a:rPr lang="en-US" dirty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79.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11" y="0"/>
            <a:ext cx="52268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0"/>
    </mc:Choice>
    <mc:Fallback xmlns="">
      <p:transition spd="slow" advTm="2074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00"/>
            </a:gs>
            <a:gs pos="50000">
              <a:srgbClr val="D28310"/>
            </a:gs>
            <a:gs pos="28000">
              <a:srgbClr val="FF0066"/>
            </a:gs>
            <a:gs pos="76000">
              <a:srgbClr val="FF0300"/>
            </a:gs>
            <a:gs pos="2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temeratura</a:t>
            </a:r>
            <a:r>
              <a:rPr lang="en-US" dirty="0" smtClean="0"/>
              <a:t> </a:t>
            </a:r>
            <a:r>
              <a:rPr lang="en-US" dirty="0" err="1" smtClean="0"/>
              <a:t>minimo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71.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temeratura</a:t>
            </a:r>
            <a:r>
              <a:rPr lang="en-US" dirty="0" smtClean="0"/>
              <a:t> </a:t>
            </a:r>
            <a:r>
              <a:rPr lang="en-US" dirty="0" err="1" smtClean="0"/>
              <a:t>maximo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 80.</a:t>
            </a:r>
          </a:p>
          <a:p>
            <a:r>
              <a:rPr lang="en-US" dirty="0" smtClean="0"/>
              <a:t>Deben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traje</a:t>
            </a:r>
            <a:r>
              <a:rPr lang="en-US" dirty="0" smtClean="0"/>
              <a:t> de </a:t>
            </a:r>
            <a:r>
              <a:rPr lang="en-US" dirty="0" err="1" smtClean="0"/>
              <a:t>ba</a:t>
            </a:r>
            <a:r>
              <a:rPr lang="el-GR" dirty="0" smtClean="0"/>
              <a:t>ῆ</a:t>
            </a:r>
            <a:r>
              <a:rPr lang="en-US" dirty="0" smtClean="0"/>
              <a:t>o </a:t>
            </a:r>
            <a:r>
              <a:rPr lang="en-US" dirty="0" err="1" smtClean="0"/>
              <a:t>yel</a:t>
            </a:r>
            <a:r>
              <a:rPr lang="en-US" dirty="0" smtClean="0"/>
              <a:t> sombrero.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sol.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17274"/>
            <a:ext cx="5486400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263</Words>
  <Application>Microsoft Office PowerPoint</Application>
  <PresentationFormat>On-screen Show (4:3)</PresentationFormat>
  <Paragraphs>76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Pronóstico del Tiempo: Nueva York</vt:lpstr>
      <vt:lpstr>Weather Forecast for New York</vt:lpstr>
      <vt:lpstr>Lunes </vt:lpstr>
      <vt:lpstr>Martes!!</vt:lpstr>
      <vt:lpstr>Miércoles</vt:lpstr>
      <vt:lpstr>Jueves!</vt:lpstr>
      <vt:lpstr>Viernes::</vt:lpstr>
      <vt:lpstr> Sábado</vt:lpstr>
      <vt:lpstr>Domingo</vt:lpstr>
      <vt:lpstr>EL FIN!!!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Forecast: New York</dc:title>
  <dc:creator>Administrator</dc:creator>
  <cp:lastModifiedBy>Administrator</cp:lastModifiedBy>
  <cp:revision>15</cp:revision>
  <dcterms:created xsi:type="dcterms:W3CDTF">2014-01-30T17:27:34Z</dcterms:created>
  <dcterms:modified xsi:type="dcterms:W3CDTF">2014-02-04T16:14:19Z</dcterms:modified>
</cp:coreProperties>
</file>